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6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Lst>
  <p:sldSz cy="6858000" cx="12192000"/>
  <p:notesSz cx="6858000" cy="1857375"/>
  <p:embeddedFontLst>
    <p:embeddedFont>
      <p:font typeface="IBM Plex Mono SemiBold"/>
      <p:regular r:id="rId52"/>
      <p:bold r:id="rId53"/>
      <p:italic r:id="rId54"/>
      <p:boldItalic r:id="rId55"/>
    </p:embeddedFont>
    <p:embeddedFont>
      <p:font typeface="IBM Plex Mono"/>
      <p:regular r:id="rId56"/>
      <p:bold r:id="rId57"/>
      <p:italic r:id="rId58"/>
      <p:boldItalic r:id="rId5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font" Target="fonts/IBMPlexMonoSemiBold-bold.fntdata"/><Relationship Id="rId52" Type="http://schemas.openxmlformats.org/officeDocument/2006/relationships/font" Target="fonts/IBMPlexMonoSemiBold-regular.fntdata"/><Relationship Id="rId11" Type="http://schemas.openxmlformats.org/officeDocument/2006/relationships/slide" Target="slides/slide6.xml"/><Relationship Id="rId55" Type="http://schemas.openxmlformats.org/officeDocument/2006/relationships/font" Target="fonts/IBMPlexMonoSemiBold-boldItalic.fntdata"/><Relationship Id="rId10" Type="http://schemas.openxmlformats.org/officeDocument/2006/relationships/slide" Target="slides/slide5.xml"/><Relationship Id="rId54" Type="http://schemas.openxmlformats.org/officeDocument/2006/relationships/font" Target="fonts/IBMPlexMonoSemiBold-italic.fntdata"/><Relationship Id="rId13" Type="http://schemas.openxmlformats.org/officeDocument/2006/relationships/slide" Target="slides/slide8.xml"/><Relationship Id="rId57" Type="http://schemas.openxmlformats.org/officeDocument/2006/relationships/font" Target="fonts/IBMPlexMono-bold.fntdata"/><Relationship Id="rId12" Type="http://schemas.openxmlformats.org/officeDocument/2006/relationships/slide" Target="slides/slide7.xml"/><Relationship Id="rId56" Type="http://schemas.openxmlformats.org/officeDocument/2006/relationships/font" Target="fonts/IBMPlexMono-regular.fntdata"/><Relationship Id="rId15" Type="http://schemas.openxmlformats.org/officeDocument/2006/relationships/slide" Target="slides/slide10.xml"/><Relationship Id="rId59" Type="http://schemas.openxmlformats.org/officeDocument/2006/relationships/font" Target="fonts/IBMPlexMono-boldItalic.fntdata"/><Relationship Id="rId14" Type="http://schemas.openxmlformats.org/officeDocument/2006/relationships/slide" Target="slides/slide9.xml"/><Relationship Id="rId58" Type="http://schemas.openxmlformats.org/officeDocument/2006/relationships/font" Target="fonts/IBMPlexMono-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g>
</file>

<file path=ppt/media/image32.png>
</file>

<file path=ppt/media/image33.png>
</file>

<file path=ppt/media/image34.png>
</file>

<file path=ppt/media/image35.jpg>
</file>

<file path=ppt/media/image36.png>
</file>

<file path=ppt/media/image37.png>
</file>

<file path=ppt/media/image38.jpg>
</file>

<file path=ppt/media/image39.png>
</file>

<file path=ppt/media/image4.jpg>
</file>

<file path=ppt/media/image40.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4" name="Google Shape;84;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p1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0" name="Google Shape;150;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p1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9" name="Google Shape;159;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p1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9" name="Google Shape;169;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p1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6" name="Google Shape;176;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p1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3" name="Google Shape;183;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p1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0" name="Google Shape;190;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7" name="Google Shape;197;p1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Calibri"/>
              <a:buNone/>
            </a:pPr>
            <a:r>
              <a:t/>
            </a:r>
            <a:endParaRPr/>
          </a:p>
        </p:txBody>
      </p:sp>
      <p:sp>
        <p:nvSpPr>
          <p:cNvPr id="198" name="Google Shape;198;p1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p1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5" name="Google Shape;205;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p1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9" name="Google Shape;209;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p1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7" name="Google Shape;217;p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0" name="Google Shape;90;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1" name="Google Shape;91;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p2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7" name="Google Shape;227;p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p2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2" name="Google Shape;242;p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p2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0" name="Google Shape;250;p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p2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8" name="Google Shape;258;p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p2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3" name="Google Shape;273;p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p2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8" name="Google Shape;288;p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p2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6" name="Google Shape;296;p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p2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4" name="Google Shape;304;p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p2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4" name="Google Shape;314;p2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p2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9" name="Google Shape;329;p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8" name="Google Shape;98;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p3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4" name="Google Shape;344;p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p3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9" name="Google Shape;359;p3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p3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9" name="Google Shape;369;p3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p3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7" name="Google Shape;377;p3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 name="Shape 390"/>
        <p:cNvGrpSpPr/>
        <p:nvPr/>
      </p:nvGrpSpPr>
      <p:grpSpPr>
        <a:xfrm>
          <a:off x="0" y="0"/>
          <a:ext cx="0" cy="0"/>
          <a:chOff x="0" y="0"/>
          <a:chExt cx="0" cy="0"/>
        </a:xfrm>
      </p:grpSpPr>
      <p:sp>
        <p:nvSpPr>
          <p:cNvPr id="391" name="Google Shape;391;p3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92" name="Google Shape;392;p3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p3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96" name="Google Shape;396;p3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 name="Shape 401"/>
        <p:cNvGrpSpPr/>
        <p:nvPr/>
      </p:nvGrpSpPr>
      <p:grpSpPr>
        <a:xfrm>
          <a:off x="0" y="0"/>
          <a:ext cx="0" cy="0"/>
          <a:chOff x="0" y="0"/>
          <a:chExt cx="0" cy="0"/>
        </a:xfrm>
      </p:grpSpPr>
      <p:sp>
        <p:nvSpPr>
          <p:cNvPr id="402" name="Google Shape;402;p3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03" name="Google Shape;403;p3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p3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10" name="Google Shape;410;p3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p3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17" name="Google Shape;417;p3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9" name="Shape 419"/>
        <p:cNvGrpSpPr/>
        <p:nvPr/>
      </p:nvGrpSpPr>
      <p:grpSpPr>
        <a:xfrm>
          <a:off x="0" y="0"/>
          <a:ext cx="0" cy="0"/>
          <a:chOff x="0" y="0"/>
          <a:chExt cx="0" cy="0"/>
        </a:xfrm>
      </p:grpSpPr>
      <p:sp>
        <p:nvSpPr>
          <p:cNvPr id="420" name="Google Shape;420;p3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21" name="Google Shape;421;p3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5" name="Google Shape;105;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p4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28" name="Google Shape;428;p4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3" name="Shape 433"/>
        <p:cNvGrpSpPr/>
        <p:nvPr/>
      </p:nvGrpSpPr>
      <p:grpSpPr>
        <a:xfrm>
          <a:off x="0" y="0"/>
          <a:ext cx="0" cy="0"/>
          <a:chOff x="0" y="0"/>
          <a:chExt cx="0" cy="0"/>
        </a:xfrm>
      </p:grpSpPr>
      <p:sp>
        <p:nvSpPr>
          <p:cNvPr id="434" name="Google Shape;434;p4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35" name="Google Shape;435;p4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p4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43" name="Google Shape;443;p4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5" name="Shape 445"/>
        <p:cNvGrpSpPr/>
        <p:nvPr/>
      </p:nvGrpSpPr>
      <p:grpSpPr>
        <a:xfrm>
          <a:off x="0" y="0"/>
          <a:ext cx="0" cy="0"/>
          <a:chOff x="0" y="0"/>
          <a:chExt cx="0" cy="0"/>
        </a:xfrm>
      </p:grpSpPr>
      <p:sp>
        <p:nvSpPr>
          <p:cNvPr id="446" name="Google Shape;446;p4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47" name="Google Shape;447;p4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 name="Shape 457"/>
        <p:cNvGrpSpPr/>
        <p:nvPr/>
      </p:nvGrpSpPr>
      <p:grpSpPr>
        <a:xfrm>
          <a:off x="0" y="0"/>
          <a:ext cx="0" cy="0"/>
          <a:chOff x="0" y="0"/>
          <a:chExt cx="0" cy="0"/>
        </a:xfrm>
      </p:grpSpPr>
      <p:sp>
        <p:nvSpPr>
          <p:cNvPr id="458" name="Google Shape;458;p4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59" name="Google Shape;459;p4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p4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67" name="Google Shape;467;p4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2" name="Shape 472"/>
        <p:cNvGrpSpPr/>
        <p:nvPr/>
      </p:nvGrpSpPr>
      <p:grpSpPr>
        <a:xfrm>
          <a:off x="0" y="0"/>
          <a:ext cx="0" cy="0"/>
          <a:chOff x="0" y="0"/>
          <a:chExt cx="0" cy="0"/>
        </a:xfrm>
      </p:grpSpPr>
      <p:sp>
        <p:nvSpPr>
          <p:cNvPr id="473" name="Google Shape;473;p4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74" name="Google Shape;474;p4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2" name="Google Shape;112;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7" name="Google Shape;117;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Calibri"/>
              <a:buNone/>
            </a:pPr>
            <a:r>
              <a:t/>
            </a:r>
            <a:endParaRPr/>
          </a:p>
        </p:txBody>
      </p:sp>
      <p:sp>
        <p:nvSpPr>
          <p:cNvPr id="118" name="Google Shape;118;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5" name="Google Shape;125;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2" name="Google Shape;132;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p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0" name="Google Shape;140;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Blank" showMasterSp="0">
  <p:cSld name="1_Blank">
    <p:spTree>
      <p:nvGrpSpPr>
        <p:cNvPr id="11" name="Shape 11"/>
        <p:cNvGrpSpPr/>
        <p:nvPr/>
      </p:nvGrpSpPr>
      <p:grpSpPr>
        <a:xfrm>
          <a:off x="0" y="0"/>
          <a:ext cx="0" cy="0"/>
          <a:chOff x="0" y="0"/>
          <a:chExt cx="0" cy="0"/>
        </a:xfrm>
      </p:grpSpPr>
      <p:sp>
        <p:nvSpPr>
          <p:cNvPr id="12" name="Google Shape;12;p2"/>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marR="0" rtl="0" algn="ctr">
              <a:lnSpc>
                <a:spcPct val="90000"/>
              </a:lnSpc>
              <a:spcBef>
                <a:spcPts val="0"/>
              </a:spcBef>
              <a:spcAft>
                <a:spcPts val="0"/>
              </a:spcAft>
              <a:buClr>
                <a:srgbClr val="005493"/>
              </a:buClr>
              <a:buSzPts val="4800"/>
              <a:buFont typeface="IBM Plex Mono SemiBold"/>
              <a:buNone/>
              <a:defRPr b="0" i="0" sz="4800" u="none" cap="none" strike="noStrike">
                <a:solidFill>
                  <a:srgbClr val="005493"/>
                </a:solidFill>
                <a:latin typeface="IBM Plex Mono SemiBold"/>
                <a:ea typeface="IBM Plex Mono SemiBold"/>
                <a:cs typeface="IBM Plex Mono SemiBold"/>
                <a:sym typeface="IBM Plex Mono SemiBold"/>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3" name="Google Shape;13;p2"/>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Tree>
  </p:cSld>
  <p:clrMapOvr>
    <a:masterClrMapping/>
  </p:clrMapOvr>
  <p:transition spd="slow">
    <p:push/>
  </p:transition>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6" name="Shape 56"/>
        <p:cNvGrpSpPr/>
        <p:nvPr/>
      </p:nvGrpSpPr>
      <p:grpSpPr>
        <a:xfrm>
          <a:off x="0" y="0"/>
          <a:ext cx="0" cy="0"/>
          <a:chOff x="0" y="0"/>
          <a:chExt cx="0" cy="0"/>
        </a:xfrm>
      </p:grpSpPr>
      <p:sp>
        <p:nvSpPr>
          <p:cNvPr id="57" name="Google Shape;57;p11"/>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Autofit/>
          </a:bodyPr>
          <a:lstStyle>
            <a:lvl1pPr lvl="0" marR="0" rtl="0" algn="l">
              <a:lnSpc>
                <a:spcPct val="90000"/>
              </a:lnSpc>
              <a:spcBef>
                <a:spcPts val="0"/>
              </a:spcBef>
              <a:spcAft>
                <a:spcPts val="0"/>
              </a:spcAft>
              <a:buClr>
                <a:schemeClr val="dk1"/>
              </a:buClr>
              <a:buSzPts val="3200"/>
              <a:buFont typeface="Calibri"/>
              <a:buNone/>
              <a:defRPr b="0" i="0" sz="32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58" name="Google Shape;58;p11"/>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Autofit/>
          </a:bodyPr>
          <a:lstStyle>
            <a:lvl1pPr indent="-431800" lvl="0" marL="457200" marR="0" rtl="0" algn="l">
              <a:lnSpc>
                <a:spcPct val="90000"/>
              </a:lnSpc>
              <a:spcBef>
                <a:spcPts val="1000"/>
              </a:spcBef>
              <a:spcAft>
                <a:spcPts val="0"/>
              </a:spcAft>
              <a:buClr>
                <a:schemeClr val="dk1"/>
              </a:buClr>
              <a:buSzPts val="3200"/>
              <a:buFont typeface="Arial"/>
              <a:buChar char="•"/>
              <a:defRPr sz="3200">
                <a:solidFill>
                  <a:schemeClr val="dk1"/>
                </a:solidFill>
                <a:latin typeface="Calibri"/>
                <a:ea typeface="Calibri"/>
                <a:cs typeface="Calibri"/>
                <a:sym typeface="Calibri"/>
              </a:defRPr>
            </a:lvl1pPr>
            <a:lvl2pPr indent="-406400" lvl="1" marL="914400" marR="0" rtl="0" algn="l">
              <a:lnSpc>
                <a:spcPct val="90000"/>
              </a:lnSpc>
              <a:spcBef>
                <a:spcPts val="5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59" name="Google Shape;59;p11"/>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1600"/>
              <a:buFont typeface="Arial"/>
              <a:buNone/>
              <a:defRPr sz="1600">
                <a:solidFill>
                  <a:schemeClr val="dk1"/>
                </a:solidFill>
                <a:latin typeface="Calibri"/>
                <a:ea typeface="Calibri"/>
                <a:cs typeface="Calibri"/>
                <a:sym typeface="Calibri"/>
              </a:defRPr>
            </a:lvl1pPr>
            <a:lvl2pPr indent="-228600" lvl="1" marL="914400" marR="0" rtl="0" algn="l">
              <a:lnSpc>
                <a:spcPct val="90000"/>
              </a:lnSpc>
              <a:spcBef>
                <a:spcPts val="50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2pPr>
            <a:lvl3pPr indent="-228600" lvl="2" marL="1371600" marR="0" rtl="0" algn="l">
              <a:lnSpc>
                <a:spcPct val="90000"/>
              </a:lnSpc>
              <a:spcBef>
                <a:spcPts val="50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4pPr>
            <a:lvl5pPr indent="-228600" lvl="4" marL="22860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5pPr>
            <a:lvl6pPr indent="-228600" lvl="5" marL="27432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6pPr>
            <a:lvl7pPr indent="-228600" lvl="6" marL="32004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7pPr>
            <a:lvl8pPr indent="-228600" lvl="7" marL="36576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8pPr>
            <a:lvl9pPr indent="-228600" lvl="8" marL="41148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9pPr>
          </a:lstStyle>
          <a:p/>
        </p:txBody>
      </p:sp>
      <p:sp>
        <p:nvSpPr>
          <p:cNvPr id="60" name="Google Shape;60;p11"/>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1" name="Google Shape;61;p11"/>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2" name="Google Shape;62;p11"/>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3" name="Shape 63"/>
        <p:cNvGrpSpPr/>
        <p:nvPr/>
      </p:nvGrpSpPr>
      <p:grpSpPr>
        <a:xfrm>
          <a:off x="0" y="0"/>
          <a:ext cx="0" cy="0"/>
          <a:chOff x="0" y="0"/>
          <a:chExt cx="0" cy="0"/>
        </a:xfrm>
      </p:grpSpPr>
      <p:sp>
        <p:nvSpPr>
          <p:cNvPr id="64" name="Google Shape;64;p12"/>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Autofit/>
          </a:bodyPr>
          <a:lstStyle>
            <a:lvl1pPr lvl="0" marR="0" rtl="0" algn="l">
              <a:lnSpc>
                <a:spcPct val="90000"/>
              </a:lnSpc>
              <a:spcBef>
                <a:spcPts val="0"/>
              </a:spcBef>
              <a:spcAft>
                <a:spcPts val="0"/>
              </a:spcAft>
              <a:buClr>
                <a:schemeClr val="dk1"/>
              </a:buClr>
              <a:buSzPts val="3200"/>
              <a:buFont typeface="Calibri"/>
              <a:buNone/>
              <a:defRPr b="0" i="0" sz="32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65" name="Google Shape;65;p12"/>
          <p:cNvSpPr/>
          <p:nvPr>
            <p:ph idx="2" type="pic"/>
          </p:nvPr>
        </p:nvSpPr>
        <p:spPr>
          <a:xfrm>
            <a:off x="5183188" y="987425"/>
            <a:ext cx="6172200" cy="4873625"/>
          </a:xfrm>
          <a:prstGeom prst="rect">
            <a:avLst/>
          </a:prstGeom>
          <a:noFill/>
          <a:ln>
            <a:noFill/>
          </a:ln>
        </p:spPr>
      </p:sp>
      <p:sp>
        <p:nvSpPr>
          <p:cNvPr id="66" name="Google Shape;66;p12"/>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1600"/>
              <a:buFont typeface="Arial"/>
              <a:buNone/>
              <a:defRPr sz="1600">
                <a:solidFill>
                  <a:schemeClr val="dk1"/>
                </a:solidFill>
                <a:latin typeface="Calibri"/>
                <a:ea typeface="Calibri"/>
                <a:cs typeface="Calibri"/>
                <a:sym typeface="Calibri"/>
              </a:defRPr>
            </a:lvl1pPr>
            <a:lvl2pPr indent="-228600" lvl="1" marL="914400" marR="0" rtl="0" algn="l">
              <a:lnSpc>
                <a:spcPct val="90000"/>
              </a:lnSpc>
              <a:spcBef>
                <a:spcPts val="50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2pPr>
            <a:lvl3pPr indent="-228600" lvl="2" marL="1371600" marR="0" rtl="0" algn="l">
              <a:lnSpc>
                <a:spcPct val="90000"/>
              </a:lnSpc>
              <a:spcBef>
                <a:spcPts val="50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4pPr>
            <a:lvl5pPr indent="-228600" lvl="4" marL="22860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5pPr>
            <a:lvl6pPr indent="-228600" lvl="5" marL="27432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6pPr>
            <a:lvl7pPr indent="-228600" lvl="6" marL="32004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7pPr>
            <a:lvl8pPr indent="-228600" lvl="7" marL="36576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8pPr>
            <a:lvl9pPr indent="-228600" lvl="8" marL="4114800" marR="0" rtl="0" algn="l">
              <a:lnSpc>
                <a:spcPct val="90000"/>
              </a:lnSpc>
              <a:spcBef>
                <a:spcPts val="500"/>
              </a:spcBef>
              <a:spcAft>
                <a:spcPts val="0"/>
              </a:spcAft>
              <a:buClr>
                <a:schemeClr val="dk1"/>
              </a:buClr>
              <a:buSzPts val="1000"/>
              <a:buFont typeface="Arial"/>
              <a:buNone/>
              <a:defRPr b="0" i="0" sz="1000" u="none" cap="none" strike="noStrike">
                <a:solidFill>
                  <a:schemeClr val="dk1"/>
                </a:solidFill>
                <a:latin typeface="Calibri"/>
                <a:ea typeface="Calibri"/>
                <a:cs typeface="Calibri"/>
                <a:sym typeface="Calibri"/>
              </a:defRPr>
            </a:lvl9pPr>
          </a:lstStyle>
          <a:p/>
        </p:txBody>
      </p:sp>
      <p:sp>
        <p:nvSpPr>
          <p:cNvPr id="67" name="Google Shape;67;p12"/>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8" name="Google Shape;68;p12"/>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9" name="Google Shape;69;p12"/>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0" name="Shape 70"/>
        <p:cNvGrpSpPr/>
        <p:nvPr/>
      </p:nvGrpSpPr>
      <p:grpSpPr>
        <a:xfrm>
          <a:off x="0" y="0"/>
          <a:ext cx="0" cy="0"/>
          <a:chOff x="0" y="0"/>
          <a:chExt cx="0" cy="0"/>
        </a:xfrm>
      </p:grpSpPr>
      <p:sp>
        <p:nvSpPr>
          <p:cNvPr id="71" name="Google Shape;71;p13"/>
          <p:cNvSpPr txBox="1"/>
          <p:nvPr>
            <p:ph type="title"/>
          </p:nvPr>
        </p:nvSpPr>
        <p:spPr>
          <a:xfrm>
            <a:off x="838200" y="365125"/>
            <a:ext cx="10515600" cy="1325563"/>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2" name="Google Shape;72;p13"/>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73" name="Google Shape;73;p13"/>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4" name="Google Shape;74;p13"/>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5" name="Google Shape;75;p13"/>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6" name="Shape 76"/>
        <p:cNvGrpSpPr/>
        <p:nvPr/>
      </p:nvGrpSpPr>
      <p:grpSpPr>
        <a:xfrm>
          <a:off x="0" y="0"/>
          <a:ext cx="0" cy="0"/>
          <a:chOff x="0" y="0"/>
          <a:chExt cx="0" cy="0"/>
        </a:xfrm>
      </p:grpSpPr>
      <p:sp>
        <p:nvSpPr>
          <p:cNvPr id="77" name="Google Shape;77;p14"/>
          <p:cNvSpPr txBox="1"/>
          <p:nvPr>
            <p:ph type="title"/>
          </p:nvPr>
        </p:nvSpPr>
        <p:spPr>
          <a:xfrm rot="5400000">
            <a:off x="7133431" y="1956594"/>
            <a:ext cx="5811838" cy="2628900"/>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8" name="Google Shape;78;p14"/>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79" name="Google Shape;79;p14"/>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0" name="Google Shape;80;p14"/>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1" name="Google Shape;81;p14"/>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14" name="Shape 14"/>
        <p:cNvGrpSpPr/>
        <p:nvPr/>
      </p:nvGrpSpPr>
      <p:grpSpPr>
        <a:xfrm>
          <a:off x="0" y="0"/>
          <a:ext cx="0" cy="0"/>
          <a:chOff x="0" y="0"/>
          <a:chExt cx="0" cy="0"/>
        </a:xfrm>
      </p:grpSpPr>
      <p:sp>
        <p:nvSpPr>
          <p:cNvPr id="15" name="Google Shape;15;p3"/>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sp>
        <p:nvSpPr>
          <p:cNvPr id="17" name="Google Shape;17;p4"/>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Autofit/>
          </a:bodyPr>
          <a:lstStyle>
            <a:lvl1pPr lvl="0" marR="0" rtl="0" algn="l">
              <a:lnSpc>
                <a:spcPct val="90000"/>
              </a:lnSpc>
              <a:spcBef>
                <a:spcPts val="0"/>
              </a:spcBef>
              <a:spcAft>
                <a:spcPts val="0"/>
              </a:spcAft>
              <a:buClr>
                <a:schemeClr val="dk1"/>
              </a:buClr>
              <a:buSzPts val="6000"/>
              <a:buFont typeface="Calibri"/>
              <a:buNone/>
              <a:defRPr b="0" i="0" sz="60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8" name="Google Shape;18;p4"/>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Autofit/>
          </a:bodyPr>
          <a:lstStyle>
            <a:lvl1pPr indent="-228600" lvl="0" marL="457200" marR="0" rtl="0" algn="l">
              <a:lnSpc>
                <a:spcPct val="90000"/>
              </a:lnSpc>
              <a:spcBef>
                <a:spcPts val="1000"/>
              </a:spcBef>
              <a:spcAft>
                <a:spcPts val="0"/>
              </a:spcAft>
              <a:buClr>
                <a:srgbClr val="888888"/>
              </a:buClr>
              <a:buSzPts val="2400"/>
              <a:buFont typeface="Arial"/>
              <a:buNone/>
              <a:defRPr b="0" i="0" sz="2400" u="none" cap="none" strike="noStrike">
                <a:solidFill>
                  <a:srgbClr val="888888"/>
                </a:solidFill>
                <a:latin typeface="Calibri"/>
                <a:ea typeface="Calibri"/>
                <a:cs typeface="Calibri"/>
                <a:sym typeface="Calibri"/>
              </a:defRPr>
            </a:lvl1pPr>
            <a:lvl2pPr indent="-228600" lvl="1" marL="914400" marR="0" rtl="0" algn="l">
              <a:lnSpc>
                <a:spcPct val="90000"/>
              </a:lnSpc>
              <a:spcBef>
                <a:spcPts val="500"/>
              </a:spcBef>
              <a:spcAft>
                <a:spcPts val="0"/>
              </a:spcAft>
              <a:buClr>
                <a:srgbClr val="888888"/>
              </a:buClr>
              <a:buSzPts val="2000"/>
              <a:buFont typeface="Arial"/>
              <a:buNone/>
              <a:defRPr b="0" i="0" sz="2000" u="none" cap="none" strike="noStrike">
                <a:solidFill>
                  <a:srgbClr val="888888"/>
                </a:solidFill>
                <a:latin typeface="Calibri"/>
                <a:ea typeface="Calibri"/>
                <a:cs typeface="Calibri"/>
                <a:sym typeface="Calibri"/>
              </a:defRPr>
            </a:lvl2pPr>
            <a:lvl3pPr indent="-228600" lvl="2" marL="1371600" marR="0" rtl="0" algn="l">
              <a:lnSpc>
                <a:spcPct val="90000"/>
              </a:lnSpc>
              <a:spcBef>
                <a:spcPts val="500"/>
              </a:spcBef>
              <a:spcAft>
                <a:spcPts val="0"/>
              </a:spcAft>
              <a:buClr>
                <a:srgbClr val="888888"/>
              </a:buClr>
              <a:buSzPts val="1800"/>
              <a:buFont typeface="Arial"/>
              <a:buNone/>
              <a:defRPr b="0" i="0" sz="1800" u="none" cap="none" strike="noStrike">
                <a:solidFill>
                  <a:srgbClr val="888888"/>
                </a:solidFill>
                <a:latin typeface="Calibri"/>
                <a:ea typeface="Calibri"/>
                <a:cs typeface="Calibri"/>
                <a:sym typeface="Calibri"/>
              </a:defRPr>
            </a:lvl3pPr>
            <a:lvl4pPr indent="-228600" lvl="3" marL="1828800" marR="0" rtl="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4pPr>
            <a:lvl5pPr indent="-228600" lvl="4" marL="2286000" marR="0" rtl="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5pPr>
            <a:lvl6pPr indent="-228600" lvl="5" marL="2743200" marR="0" rtl="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6pPr>
            <a:lvl7pPr indent="-228600" lvl="6" marL="3200400" marR="0" rtl="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7pPr>
            <a:lvl8pPr indent="-228600" lvl="7" marL="3657600" marR="0" rtl="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8pPr>
            <a:lvl9pPr indent="-228600" lvl="8" marL="4114800" marR="0" rtl="0" algn="l">
              <a:lnSpc>
                <a:spcPct val="90000"/>
              </a:lnSpc>
              <a:spcBef>
                <a:spcPts val="500"/>
              </a:spcBef>
              <a:spcAft>
                <a:spcPts val="0"/>
              </a:spcAft>
              <a:buClr>
                <a:srgbClr val="888888"/>
              </a:buClr>
              <a:buSzPts val="1600"/>
              <a:buFont typeface="Arial"/>
              <a:buNone/>
              <a:defRPr b="0" i="0" sz="1600" u="none" cap="none" strike="noStrike">
                <a:solidFill>
                  <a:srgbClr val="888888"/>
                </a:solidFill>
                <a:latin typeface="Calibri"/>
                <a:ea typeface="Calibri"/>
                <a:cs typeface="Calibri"/>
                <a:sym typeface="Calibri"/>
              </a:defRPr>
            </a:lvl9pPr>
          </a:lstStyle>
          <a:p/>
        </p:txBody>
      </p:sp>
      <p:sp>
        <p:nvSpPr>
          <p:cNvPr id="19" name="Google Shape;19;p4"/>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0" name="Google Shape;20;p4"/>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 name="Google Shape;21;p4"/>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Vertical Title and Text">
  <p:cSld name="1_Vertical Title and Text">
    <p:spTree>
      <p:nvGrpSpPr>
        <p:cNvPr id="22" name="Shape 22"/>
        <p:cNvGrpSpPr/>
        <p:nvPr/>
      </p:nvGrpSpPr>
      <p:grpSpPr>
        <a:xfrm>
          <a:off x="0" y="0"/>
          <a:ext cx="0" cy="0"/>
          <a:chOff x="0" y="0"/>
          <a:chExt cx="0" cy="0"/>
        </a:xfrm>
      </p:grpSpPr>
      <p:sp>
        <p:nvSpPr>
          <p:cNvPr id="23" name="Google Shape;23;p5"/>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4" name="Google Shape;24;p5"/>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Tree>
  </p:cSld>
  <p:clrMapOvr>
    <a:masterClrMapping/>
  </p:clrMapOvr>
  <p:transition spd="slow">
    <p:push/>
  </p:transition>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5" name="Shape 25"/>
        <p:cNvGrpSpPr/>
        <p:nvPr/>
      </p:nvGrpSpPr>
      <p:grpSpPr>
        <a:xfrm>
          <a:off x="0" y="0"/>
          <a:ext cx="0" cy="0"/>
          <a:chOff x="0" y="0"/>
          <a:chExt cx="0" cy="0"/>
        </a:xfrm>
      </p:grpSpPr>
      <p:sp>
        <p:nvSpPr>
          <p:cNvPr id="26" name="Google Shape;26;p6"/>
          <p:cNvSpPr txBox="1"/>
          <p:nvPr>
            <p:ph type="title"/>
          </p:nvPr>
        </p:nvSpPr>
        <p:spPr>
          <a:xfrm>
            <a:off x="838200" y="365125"/>
            <a:ext cx="10515600" cy="1325563"/>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7" name="Google Shape;27;p6"/>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28" name="Google Shape;28;p6"/>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9" name="Google Shape;29;p6"/>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0" name="Google Shape;30;p6"/>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1" name="Shape 31"/>
        <p:cNvGrpSpPr/>
        <p:nvPr/>
      </p:nvGrpSpPr>
      <p:grpSpPr>
        <a:xfrm>
          <a:off x="0" y="0"/>
          <a:ext cx="0" cy="0"/>
          <a:chOff x="0" y="0"/>
          <a:chExt cx="0" cy="0"/>
        </a:xfrm>
      </p:grpSpPr>
      <p:sp>
        <p:nvSpPr>
          <p:cNvPr id="32" name="Google Shape;32;p7"/>
          <p:cNvSpPr txBox="1"/>
          <p:nvPr>
            <p:ph type="title"/>
          </p:nvPr>
        </p:nvSpPr>
        <p:spPr>
          <a:xfrm>
            <a:off x="838200" y="365125"/>
            <a:ext cx="10515600" cy="1325563"/>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33" name="Google Shape;33;p7"/>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34" name="Google Shape;34;p7"/>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35" name="Google Shape;35;p7"/>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6" name="Google Shape;36;p7"/>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7" name="Google Shape;37;p7"/>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8" name="Shape 38"/>
        <p:cNvGrpSpPr/>
        <p:nvPr/>
      </p:nvGrpSpPr>
      <p:grpSpPr>
        <a:xfrm>
          <a:off x="0" y="0"/>
          <a:ext cx="0" cy="0"/>
          <a:chOff x="0" y="0"/>
          <a:chExt cx="0" cy="0"/>
        </a:xfrm>
      </p:grpSpPr>
      <p:sp>
        <p:nvSpPr>
          <p:cNvPr id="39" name="Google Shape;39;p8"/>
          <p:cNvSpPr txBox="1"/>
          <p:nvPr>
            <p:ph type="title"/>
          </p:nvPr>
        </p:nvSpPr>
        <p:spPr>
          <a:xfrm>
            <a:off x="839788" y="365125"/>
            <a:ext cx="10515600" cy="1325563"/>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40" name="Google Shape;40;p8"/>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2400"/>
              <a:buFont typeface="Arial"/>
              <a:buNone/>
              <a:defRPr b="1" sz="2400">
                <a:solidFill>
                  <a:schemeClr val="dk1"/>
                </a:solidFill>
                <a:latin typeface="Calibri"/>
                <a:ea typeface="Calibri"/>
                <a:cs typeface="Calibri"/>
                <a:sym typeface="Calibri"/>
              </a:defRPr>
            </a:lvl1pPr>
            <a:lvl2pPr indent="-228600" lvl="1" marL="914400" marR="0" rtl="0" algn="l">
              <a:lnSpc>
                <a:spcPct val="90000"/>
              </a:lnSpc>
              <a:spcBef>
                <a:spcPts val="500"/>
              </a:spcBef>
              <a:spcAft>
                <a:spcPts val="0"/>
              </a:spcAft>
              <a:buClr>
                <a:schemeClr val="dk1"/>
              </a:buClr>
              <a:buSzPts val="2000"/>
              <a:buFont typeface="Arial"/>
              <a:buNone/>
              <a:defRPr b="1" i="0" sz="2000" u="none" cap="none" strike="noStrike">
                <a:solidFill>
                  <a:schemeClr val="dk1"/>
                </a:solidFill>
                <a:latin typeface="Calibri"/>
                <a:ea typeface="Calibri"/>
                <a:cs typeface="Calibri"/>
                <a:sym typeface="Calibri"/>
              </a:defRPr>
            </a:lvl2pPr>
            <a:lvl3pPr indent="-228600" lvl="2" marL="1371600" marR="0" rtl="0" algn="l">
              <a:lnSpc>
                <a:spcPct val="90000"/>
              </a:lnSpc>
              <a:spcBef>
                <a:spcPts val="500"/>
              </a:spcBef>
              <a:spcAft>
                <a:spcPts val="0"/>
              </a:spcAft>
              <a:buClr>
                <a:schemeClr val="dk1"/>
              </a:buClr>
              <a:buSzPts val="1800"/>
              <a:buFont typeface="Arial"/>
              <a:buNone/>
              <a:defRPr b="1" i="0" sz="1800" u="none" cap="none" strike="noStrike">
                <a:solidFill>
                  <a:schemeClr val="dk1"/>
                </a:solidFill>
                <a:latin typeface="Calibri"/>
                <a:ea typeface="Calibri"/>
                <a:cs typeface="Calibri"/>
                <a:sym typeface="Calibri"/>
              </a:defRPr>
            </a:lvl3pPr>
            <a:lvl4pPr indent="-228600" lvl="3" marL="18288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4pPr>
            <a:lvl5pPr indent="-228600" lvl="4" marL="22860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5pPr>
            <a:lvl6pPr indent="-228600" lvl="5" marL="27432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6pPr>
            <a:lvl7pPr indent="-228600" lvl="6" marL="32004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7pPr>
            <a:lvl8pPr indent="-228600" lvl="7" marL="36576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8pPr>
            <a:lvl9pPr indent="-228600" lvl="8" marL="41148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9pPr>
          </a:lstStyle>
          <a:p/>
        </p:txBody>
      </p:sp>
      <p:sp>
        <p:nvSpPr>
          <p:cNvPr id="41" name="Google Shape;41;p8"/>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42" name="Google Shape;42;p8"/>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Autofit/>
          </a:bodyPr>
          <a:lstStyle>
            <a:lvl1pPr indent="-228600" lvl="0" marL="457200" marR="0" rtl="0" algn="l">
              <a:lnSpc>
                <a:spcPct val="90000"/>
              </a:lnSpc>
              <a:spcBef>
                <a:spcPts val="1000"/>
              </a:spcBef>
              <a:spcAft>
                <a:spcPts val="0"/>
              </a:spcAft>
              <a:buClr>
                <a:schemeClr val="dk1"/>
              </a:buClr>
              <a:buSzPts val="2400"/>
              <a:buFont typeface="Arial"/>
              <a:buNone/>
              <a:defRPr b="1" sz="2400">
                <a:solidFill>
                  <a:schemeClr val="dk1"/>
                </a:solidFill>
                <a:latin typeface="Calibri"/>
                <a:ea typeface="Calibri"/>
                <a:cs typeface="Calibri"/>
                <a:sym typeface="Calibri"/>
              </a:defRPr>
            </a:lvl1pPr>
            <a:lvl2pPr indent="-228600" lvl="1" marL="914400" marR="0" rtl="0" algn="l">
              <a:lnSpc>
                <a:spcPct val="90000"/>
              </a:lnSpc>
              <a:spcBef>
                <a:spcPts val="500"/>
              </a:spcBef>
              <a:spcAft>
                <a:spcPts val="0"/>
              </a:spcAft>
              <a:buClr>
                <a:schemeClr val="dk1"/>
              </a:buClr>
              <a:buSzPts val="2000"/>
              <a:buFont typeface="Arial"/>
              <a:buNone/>
              <a:defRPr b="1" i="0" sz="2000" u="none" cap="none" strike="noStrike">
                <a:solidFill>
                  <a:schemeClr val="dk1"/>
                </a:solidFill>
                <a:latin typeface="Calibri"/>
                <a:ea typeface="Calibri"/>
                <a:cs typeface="Calibri"/>
                <a:sym typeface="Calibri"/>
              </a:defRPr>
            </a:lvl2pPr>
            <a:lvl3pPr indent="-228600" lvl="2" marL="1371600" marR="0" rtl="0" algn="l">
              <a:lnSpc>
                <a:spcPct val="90000"/>
              </a:lnSpc>
              <a:spcBef>
                <a:spcPts val="500"/>
              </a:spcBef>
              <a:spcAft>
                <a:spcPts val="0"/>
              </a:spcAft>
              <a:buClr>
                <a:schemeClr val="dk1"/>
              </a:buClr>
              <a:buSzPts val="1800"/>
              <a:buFont typeface="Arial"/>
              <a:buNone/>
              <a:defRPr b="1" i="0" sz="1800" u="none" cap="none" strike="noStrike">
                <a:solidFill>
                  <a:schemeClr val="dk1"/>
                </a:solidFill>
                <a:latin typeface="Calibri"/>
                <a:ea typeface="Calibri"/>
                <a:cs typeface="Calibri"/>
                <a:sym typeface="Calibri"/>
              </a:defRPr>
            </a:lvl3pPr>
            <a:lvl4pPr indent="-228600" lvl="3" marL="18288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4pPr>
            <a:lvl5pPr indent="-228600" lvl="4" marL="22860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5pPr>
            <a:lvl6pPr indent="-228600" lvl="5" marL="27432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6pPr>
            <a:lvl7pPr indent="-228600" lvl="6" marL="32004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7pPr>
            <a:lvl8pPr indent="-228600" lvl="7" marL="36576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8pPr>
            <a:lvl9pPr indent="-228600" lvl="8" marL="4114800" marR="0" rtl="0" algn="l">
              <a:lnSpc>
                <a:spcPct val="90000"/>
              </a:lnSpc>
              <a:spcBef>
                <a:spcPts val="500"/>
              </a:spcBef>
              <a:spcAft>
                <a:spcPts val="0"/>
              </a:spcAft>
              <a:buClr>
                <a:schemeClr val="dk1"/>
              </a:buClr>
              <a:buSzPts val="1600"/>
              <a:buFont typeface="Arial"/>
              <a:buNone/>
              <a:defRPr b="1" i="0" sz="1600" u="none" cap="none" strike="noStrike">
                <a:solidFill>
                  <a:schemeClr val="dk1"/>
                </a:solidFill>
                <a:latin typeface="Calibri"/>
                <a:ea typeface="Calibri"/>
                <a:cs typeface="Calibri"/>
                <a:sym typeface="Calibri"/>
              </a:defRPr>
            </a:lvl9pPr>
          </a:lstStyle>
          <a:p/>
        </p:txBody>
      </p:sp>
      <p:sp>
        <p:nvSpPr>
          <p:cNvPr id="43" name="Google Shape;43;p8"/>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sz="2800">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44" name="Google Shape;44;p8"/>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5" name="Google Shape;45;p8"/>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6" name="Google Shape;46;p8"/>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7" name="Shape 47"/>
        <p:cNvGrpSpPr/>
        <p:nvPr/>
      </p:nvGrpSpPr>
      <p:grpSpPr>
        <a:xfrm>
          <a:off x="0" y="0"/>
          <a:ext cx="0" cy="0"/>
          <a:chOff x="0" y="0"/>
          <a:chExt cx="0" cy="0"/>
        </a:xfrm>
      </p:grpSpPr>
      <p:sp>
        <p:nvSpPr>
          <p:cNvPr id="48" name="Google Shape;48;p9"/>
          <p:cNvSpPr txBox="1"/>
          <p:nvPr>
            <p:ph type="title"/>
          </p:nvPr>
        </p:nvSpPr>
        <p:spPr>
          <a:xfrm>
            <a:off x="838200" y="365125"/>
            <a:ext cx="10515600" cy="1325563"/>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49" name="Google Shape;49;p9"/>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0" name="Google Shape;50;p9"/>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1" name="Google Shape;51;p9"/>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2" name="Shape 52"/>
        <p:cNvGrpSpPr/>
        <p:nvPr/>
      </p:nvGrpSpPr>
      <p:grpSpPr>
        <a:xfrm>
          <a:off x="0" y="0"/>
          <a:ext cx="0" cy="0"/>
          <a:chOff x="0" y="0"/>
          <a:chExt cx="0" cy="0"/>
        </a:xfrm>
      </p:grpSpPr>
      <p:sp>
        <p:nvSpPr>
          <p:cNvPr id="53" name="Google Shape;53;p10"/>
          <p:cNvSpPr txBox="1"/>
          <p:nvPr>
            <p:ph idx="10" type="dt"/>
          </p:nvPr>
        </p:nvSpPr>
        <p:spPr>
          <a:xfrm>
            <a:off x="838200" y="6356350"/>
            <a:ext cx="27432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4" name="Google Shape;54;p10"/>
          <p:cNvSpPr txBox="1"/>
          <p:nvPr>
            <p:ph idx="11" type="ftr"/>
          </p:nvPr>
        </p:nvSpPr>
        <p:spPr>
          <a:xfrm>
            <a:off x="4038600" y="6356350"/>
            <a:ext cx="41148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5" name="Google Shape;55;p10"/>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600" u="none" cap="none" strike="noStrike">
                <a:solidFill>
                  <a:srgbClr val="1C7DDB"/>
                </a:solidFill>
                <a:latin typeface="Arial"/>
                <a:ea typeface="Arial"/>
                <a:cs typeface="Arial"/>
                <a:sym typeface="Arial"/>
              </a:defRPr>
            </a:lvl1pPr>
            <a:lvl2pPr indent="0" lvl="1" marL="0" marR="0" rtl="0" algn="r">
              <a:spcBef>
                <a:spcPts val="0"/>
              </a:spcBef>
              <a:buNone/>
              <a:defRPr b="0" i="0" sz="1600" u="none" cap="none" strike="noStrike">
                <a:solidFill>
                  <a:srgbClr val="1C7DDB"/>
                </a:solidFill>
                <a:latin typeface="Arial"/>
                <a:ea typeface="Arial"/>
                <a:cs typeface="Arial"/>
                <a:sym typeface="Arial"/>
              </a:defRPr>
            </a:lvl2pPr>
            <a:lvl3pPr indent="0" lvl="2" marL="0" marR="0" rtl="0" algn="r">
              <a:spcBef>
                <a:spcPts val="0"/>
              </a:spcBef>
              <a:buNone/>
              <a:defRPr b="0" i="0" sz="1600" u="none" cap="none" strike="noStrike">
                <a:solidFill>
                  <a:srgbClr val="1C7DDB"/>
                </a:solidFill>
                <a:latin typeface="Arial"/>
                <a:ea typeface="Arial"/>
                <a:cs typeface="Arial"/>
                <a:sym typeface="Arial"/>
              </a:defRPr>
            </a:lvl3pPr>
            <a:lvl4pPr indent="0" lvl="3" marL="0" marR="0" rtl="0" algn="r">
              <a:spcBef>
                <a:spcPts val="0"/>
              </a:spcBef>
              <a:buNone/>
              <a:defRPr b="0" i="0" sz="1600" u="none" cap="none" strike="noStrike">
                <a:solidFill>
                  <a:srgbClr val="1C7DDB"/>
                </a:solidFill>
                <a:latin typeface="Arial"/>
                <a:ea typeface="Arial"/>
                <a:cs typeface="Arial"/>
                <a:sym typeface="Arial"/>
              </a:defRPr>
            </a:lvl4pPr>
            <a:lvl5pPr indent="0" lvl="4" marL="0" marR="0" rtl="0" algn="r">
              <a:spcBef>
                <a:spcPts val="0"/>
              </a:spcBef>
              <a:buNone/>
              <a:defRPr b="0" i="0" sz="1600" u="none" cap="none" strike="noStrike">
                <a:solidFill>
                  <a:srgbClr val="1C7DDB"/>
                </a:solidFill>
                <a:latin typeface="Arial"/>
                <a:ea typeface="Arial"/>
                <a:cs typeface="Arial"/>
                <a:sym typeface="Arial"/>
              </a:defRPr>
            </a:lvl5pPr>
            <a:lvl6pPr indent="0" lvl="5" marL="0" marR="0" rtl="0" algn="r">
              <a:spcBef>
                <a:spcPts val="0"/>
              </a:spcBef>
              <a:buNone/>
              <a:defRPr b="0" i="0" sz="1600" u="none" cap="none" strike="noStrike">
                <a:solidFill>
                  <a:srgbClr val="1C7DDB"/>
                </a:solidFill>
                <a:latin typeface="Arial"/>
                <a:ea typeface="Arial"/>
                <a:cs typeface="Arial"/>
                <a:sym typeface="Arial"/>
              </a:defRPr>
            </a:lvl6pPr>
            <a:lvl7pPr indent="0" lvl="6" marL="0" marR="0" rtl="0" algn="r">
              <a:spcBef>
                <a:spcPts val="0"/>
              </a:spcBef>
              <a:buNone/>
              <a:defRPr b="0" i="0" sz="1600" u="none" cap="none" strike="noStrike">
                <a:solidFill>
                  <a:srgbClr val="1C7DDB"/>
                </a:solidFill>
                <a:latin typeface="Arial"/>
                <a:ea typeface="Arial"/>
                <a:cs typeface="Arial"/>
                <a:sym typeface="Arial"/>
              </a:defRPr>
            </a:lvl7pPr>
            <a:lvl8pPr indent="0" lvl="7" marL="0" marR="0" rtl="0" algn="r">
              <a:spcBef>
                <a:spcPts val="0"/>
              </a:spcBef>
              <a:buNone/>
              <a:defRPr b="0" i="0" sz="1600" u="none" cap="none" strike="noStrike">
                <a:solidFill>
                  <a:srgbClr val="1C7DDB"/>
                </a:solidFill>
                <a:latin typeface="Arial"/>
                <a:ea typeface="Arial"/>
                <a:cs typeface="Arial"/>
                <a:sym typeface="Arial"/>
              </a:defRPr>
            </a:lvl8pPr>
            <a:lvl9pPr indent="0" lvl="8" marL="0" marR="0" rtl="0" algn="r">
              <a:spcBef>
                <a:spcPts val="0"/>
              </a:spcBef>
              <a:buNone/>
              <a:defRPr b="0" i="0" sz="1600" u="none" cap="none" strike="noStrike">
                <a:solidFill>
                  <a:srgbClr val="1C7DDB"/>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jpg"/><Relationship Id="rId4" Type="http://schemas.openxmlformats.org/officeDocument/2006/relationships/image" Target="../media/image2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3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png"/><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20.png"/><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png"/><Relationship Id="rId4" Type="http://schemas.openxmlformats.org/officeDocument/2006/relationships/image" Target="../media/image1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png"/><Relationship Id="rId4" Type="http://schemas.openxmlformats.org/officeDocument/2006/relationships/image" Target="../media/image1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1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1.png"/><Relationship Id="rId4" Type="http://schemas.openxmlformats.org/officeDocument/2006/relationships/image" Target="../media/image10.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1.png"/><Relationship Id="rId4" Type="http://schemas.openxmlformats.org/officeDocument/2006/relationships/image" Target="../media/image2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2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1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1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2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22.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1.png"/><Relationship Id="rId4" Type="http://schemas.openxmlformats.org/officeDocument/2006/relationships/image" Target="../media/image30.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23.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40.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1.png"/><Relationship Id="rId4" Type="http://schemas.openxmlformats.org/officeDocument/2006/relationships/image" Target="../media/image28.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1.png"/><Relationship Id="rId4" Type="http://schemas.openxmlformats.org/officeDocument/2006/relationships/image" Target="../media/image25.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33.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35.jp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image" Target="../media/image1.png"/><Relationship Id="rId4" Type="http://schemas.openxmlformats.org/officeDocument/2006/relationships/image" Target="../media/image3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 Id="rId3" Type="http://schemas.openxmlformats.org/officeDocument/2006/relationships/image" Target="../media/image32.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image" Target="../media/image29.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image" Target="../media/image31.jp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 Id="rId3" Type="http://schemas.openxmlformats.org/officeDocument/2006/relationships/image" Target="../media/image36.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 Id="rId3" Type="http://schemas.openxmlformats.org/officeDocument/2006/relationships/image" Target="../media/image1.png"/><Relationship Id="rId4" Type="http://schemas.openxmlformats.org/officeDocument/2006/relationships/image" Target="../media/image34.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 Id="rId3" Type="http://schemas.openxmlformats.org/officeDocument/2006/relationships/image" Target="../media/image1.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6.xml"/><Relationship Id="rId3" Type="http://schemas.openxmlformats.org/officeDocument/2006/relationships/image" Target="../media/image38.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4.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5" name="Shape 85"/>
        <p:cNvGrpSpPr/>
        <p:nvPr/>
      </p:nvGrpSpPr>
      <p:grpSpPr>
        <a:xfrm>
          <a:off x="0" y="0"/>
          <a:ext cx="0" cy="0"/>
          <a:chOff x="0" y="0"/>
          <a:chExt cx="0" cy="0"/>
        </a:xfrm>
      </p:grpSpPr>
      <p:sp>
        <p:nvSpPr>
          <p:cNvPr id="86" name="Google Shape;86;p15"/>
          <p:cNvSpPr txBox="1"/>
          <p:nvPr/>
        </p:nvSpPr>
        <p:spPr>
          <a:xfrm>
            <a:off x="889820" y="4891899"/>
            <a:ext cx="2514600" cy="6465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lt2"/>
                </a:solidFill>
              </a:rPr>
              <a:t>Pritam Sarkar</a:t>
            </a:r>
            <a:endParaRPr/>
          </a:p>
          <a:p>
            <a:pPr indent="0" lvl="0" marL="0" marR="0" rtl="0" algn="l">
              <a:spcBef>
                <a:spcPts val="0"/>
              </a:spcBef>
              <a:spcAft>
                <a:spcPts val="0"/>
              </a:spcAft>
              <a:buNone/>
            </a:pPr>
            <a:r>
              <a:rPr lang="en-US" sz="1800">
                <a:solidFill>
                  <a:schemeClr val="lt2"/>
                </a:solidFill>
              </a:rPr>
              <a:t>26</a:t>
            </a:r>
            <a:r>
              <a:rPr baseline="30000" lang="en-US" sz="1800">
                <a:solidFill>
                  <a:schemeClr val="lt2"/>
                </a:solidFill>
              </a:rPr>
              <a:t>th</a:t>
            </a:r>
            <a:r>
              <a:rPr lang="en-US" sz="1800">
                <a:solidFill>
                  <a:schemeClr val="lt2"/>
                </a:solidFill>
                <a:latin typeface="Arial"/>
                <a:ea typeface="Arial"/>
                <a:cs typeface="Arial"/>
                <a:sym typeface="Arial"/>
              </a:rPr>
              <a:t> </a:t>
            </a:r>
            <a:r>
              <a:rPr lang="en-US" sz="1800">
                <a:solidFill>
                  <a:schemeClr val="lt2"/>
                </a:solidFill>
              </a:rPr>
              <a:t>August</a:t>
            </a:r>
            <a:r>
              <a:rPr lang="en-US" sz="1800">
                <a:solidFill>
                  <a:schemeClr val="lt2"/>
                </a:solidFill>
                <a:latin typeface="Arial"/>
                <a:ea typeface="Arial"/>
                <a:cs typeface="Arial"/>
                <a:sym typeface="Arial"/>
              </a:rPr>
              <a:t> 202</a:t>
            </a:r>
            <a:r>
              <a:rPr lang="en-US" sz="1800">
                <a:solidFill>
                  <a:schemeClr val="lt2"/>
                </a:solidFill>
              </a:rPr>
              <a:t>2</a:t>
            </a:r>
            <a:endParaRPr/>
          </a:p>
        </p:txBody>
      </p:sp>
      <p:pic>
        <p:nvPicPr>
          <p:cNvPr descr="IBM Skills Network Logo - Horizontal-noai copy.png" id="87" name="Google Shape;87;p15"/>
          <p:cNvPicPr preferRelativeResize="0"/>
          <p:nvPr/>
        </p:nvPicPr>
        <p:blipFill rotWithShape="1">
          <a:blip r:embed="rId4">
            <a:alphaModFix/>
          </a:blip>
          <a:srcRect b="0" l="0" r="0" t="0"/>
          <a:stretch/>
        </p:blipFill>
        <p:spPr>
          <a:xfrm>
            <a:off x="889820" y="676828"/>
            <a:ext cx="2104103" cy="629183"/>
          </a:xfrm>
          <a:prstGeom prst="rect">
            <a:avLst/>
          </a:prstGeom>
          <a:noFill/>
          <a:ln>
            <a:noFill/>
          </a:ln>
        </p:spPr>
      </p:pic>
    </p:spTree>
  </p:cSld>
  <p:clrMapOvr>
    <a:masterClrMapping/>
  </p:clrMapOvr>
  <p:transition spd="slow">
    <p:push/>
  </p:transition>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1" name="Shape 151"/>
        <p:cNvGrpSpPr/>
        <p:nvPr/>
      </p:nvGrpSpPr>
      <p:grpSpPr>
        <a:xfrm>
          <a:off x="0" y="0"/>
          <a:ext cx="0" cy="0"/>
          <a:chOff x="0" y="0"/>
          <a:chExt cx="0" cy="0"/>
        </a:xfrm>
      </p:grpSpPr>
      <p:sp>
        <p:nvSpPr>
          <p:cNvPr id="152" name="Google Shape;152;p24"/>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53" name="Google Shape;153;p24"/>
          <p:cNvSpPr txBox="1"/>
          <p:nvPr>
            <p:ph idx="1" type="body"/>
          </p:nvPr>
        </p:nvSpPr>
        <p:spPr>
          <a:xfrm>
            <a:off x="6027812" y="1486343"/>
            <a:ext cx="5430160" cy="4740049"/>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We performed exploratory data analysis and determined the training labels.</a:t>
            </a:r>
            <a:endParaRPr/>
          </a:p>
          <a:p>
            <a:pPr indent="-228600" lvl="0" marL="228600" marR="0" rtl="0" algn="l">
              <a:lnSpc>
                <a:spcPct val="90000"/>
              </a:lnSpc>
              <a:spcBef>
                <a:spcPts val="1000"/>
              </a:spcBef>
              <a:spcAft>
                <a:spcPts val="0"/>
              </a:spcAft>
              <a:buClr>
                <a:srgbClr val="292929"/>
              </a:buClr>
              <a:buSzPts val="2200"/>
              <a:buFont typeface="Arial"/>
              <a:buChar char="•"/>
            </a:pPr>
            <a:r>
              <a:rPr lang="en-US" sz="2200">
                <a:solidFill>
                  <a:srgbClr val="292929"/>
                </a:solidFill>
                <a:latin typeface="Arial"/>
                <a:ea typeface="Arial"/>
                <a:cs typeface="Arial"/>
                <a:sym typeface="Arial"/>
              </a:rPr>
              <a:t>We calculated the number of launches at each site, and the number and occurrence of each orbits</a:t>
            </a:r>
            <a:endParaRPr/>
          </a:p>
          <a:p>
            <a:pPr indent="-228600" lvl="0" marL="228600" marR="0" rtl="0" algn="l">
              <a:lnSpc>
                <a:spcPct val="90000"/>
              </a:lnSpc>
              <a:spcBef>
                <a:spcPts val="1000"/>
              </a:spcBef>
              <a:spcAft>
                <a:spcPts val="0"/>
              </a:spcAft>
              <a:buClr>
                <a:srgbClr val="292929"/>
              </a:buClr>
              <a:buSzPts val="2200"/>
              <a:buFont typeface="Arial"/>
              <a:buChar char="•"/>
            </a:pPr>
            <a:r>
              <a:rPr lang="en-US" sz="2200">
                <a:solidFill>
                  <a:srgbClr val="292929"/>
                </a:solidFill>
                <a:latin typeface="Arial"/>
                <a:ea typeface="Arial"/>
                <a:cs typeface="Arial"/>
                <a:sym typeface="Arial"/>
              </a:rPr>
              <a:t>We created landing outcome label from outcome column and exported the results to csv.</a:t>
            </a:r>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The link to the notebook is </a:t>
            </a:r>
            <a:r>
              <a:rPr lang="en-US" sz="2200">
                <a:solidFill>
                  <a:srgbClr val="1C7DDB"/>
                </a:solidFill>
              </a:rPr>
              <a:t>https://github.com/askpritamsarkar/SpaceX-Capstone-Project/blob/main/Data%20Wrangling.ipynb</a:t>
            </a:r>
            <a:endParaRPr sz="2800">
              <a:solidFill>
                <a:schemeClr val="dk1"/>
              </a:solidFill>
              <a:latin typeface="Calibri"/>
              <a:ea typeface="Calibri"/>
              <a:cs typeface="Calibri"/>
              <a:sym typeface="Calibri"/>
            </a:endParaRPr>
          </a:p>
          <a:p>
            <a:pPr indent="-50800" lvl="0" marL="228600" marR="0" rtl="0" algn="l">
              <a:lnSpc>
                <a:spcPct val="90000"/>
              </a:lnSpc>
              <a:spcBef>
                <a:spcPts val="1000"/>
              </a:spcBef>
              <a:spcAft>
                <a:spcPts val="0"/>
              </a:spcAft>
              <a:buClr>
                <a:schemeClr val="dk1"/>
              </a:buClr>
              <a:buSzPts val="2800"/>
              <a:buFont typeface="Arial"/>
              <a:buNone/>
            </a:pPr>
            <a:r>
              <a:t/>
            </a:r>
            <a:endParaRPr sz="2800">
              <a:solidFill>
                <a:schemeClr val="dk1"/>
              </a:solidFill>
              <a:latin typeface="Calibri"/>
              <a:ea typeface="Calibri"/>
              <a:cs typeface="Calibri"/>
              <a:sym typeface="Calibri"/>
            </a:endParaRPr>
          </a:p>
          <a:p>
            <a:pPr indent="-50800" lvl="0" marL="228600" marR="0" rtl="0" algn="l">
              <a:lnSpc>
                <a:spcPct val="90000"/>
              </a:lnSpc>
              <a:spcBef>
                <a:spcPts val="1000"/>
              </a:spcBef>
              <a:spcAft>
                <a:spcPts val="0"/>
              </a:spcAft>
              <a:buClr>
                <a:schemeClr val="dk1"/>
              </a:buClr>
              <a:buSzPts val="2800"/>
              <a:buFont typeface="Arial"/>
              <a:buNone/>
            </a:pPr>
            <a:r>
              <a:t/>
            </a:r>
            <a:endParaRPr sz="2800">
              <a:solidFill>
                <a:schemeClr val="dk1"/>
              </a:solidFill>
              <a:latin typeface="Calibri"/>
              <a:ea typeface="Calibri"/>
              <a:cs typeface="Calibri"/>
              <a:sym typeface="Calibri"/>
            </a:endParaRPr>
          </a:p>
        </p:txBody>
      </p:sp>
      <p:sp>
        <p:nvSpPr>
          <p:cNvPr id="154" name="Google Shape;154;p24"/>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Data Wrangling</a:t>
            </a:r>
            <a:endParaRPr/>
          </a:p>
        </p:txBody>
      </p:sp>
      <p:sp>
        <p:nvSpPr>
          <p:cNvPr id="155" name="Google Shape;155;p24"/>
          <p:cNvSpPr txBox="1"/>
          <p:nvPr/>
        </p:nvSpPr>
        <p:spPr>
          <a:xfrm>
            <a:off x="838200" y="1486343"/>
            <a:ext cx="5257800" cy="4740049"/>
          </a:xfrm>
          <a:prstGeom prst="rect">
            <a:avLst/>
          </a:prstGeom>
          <a:noFill/>
          <a:ln>
            <a:noFill/>
          </a:ln>
        </p:spPr>
        <p:txBody>
          <a:bodyPr anchorCtr="0" anchor="t" bIns="45700" lIns="91425" spcFirstLastPara="1" rIns="91425" wrap="square" tIns="45700">
            <a:noAutofit/>
          </a:bodyPr>
          <a:lstStyle/>
          <a:p>
            <a:pPr indent="-50800" lvl="0" marL="228600" marR="0" rtl="0" algn="l">
              <a:lnSpc>
                <a:spcPct val="90000"/>
              </a:lnSpc>
              <a:spcBef>
                <a:spcPts val="0"/>
              </a:spcBef>
              <a:spcAft>
                <a:spcPts val="0"/>
              </a:spcAft>
              <a:buClr>
                <a:schemeClr val="dk1"/>
              </a:buClr>
              <a:buSzPts val="2800"/>
              <a:buFont typeface="Arial"/>
              <a:buNone/>
            </a:pPr>
            <a:r>
              <a:t/>
            </a:r>
            <a:endParaRPr sz="2800">
              <a:solidFill>
                <a:schemeClr val="dk1"/>
              </a:solidFill>
              <a:latin typeface="Calibri"/>
              <a:ea typeface="Calibri"/>
              <a:cs typeface="Calibri"/>
              <a:sym typeface="Calibri"/>
            </a:endParaRPr>
          </a:p>
          <a:p>
            <a:pPr indent="-50800" lvl="0" marL="228600" marR="0" rtl="0" algn="l">
              <a:lnSpc>
                <a:spcPct val="90000"/>
              </a:lnSpc>
              <a:spcBef>
                <a:spcPts val="1000"/>
              </a:spcBef>
              <a:spcAft>
                <a:spcPts val="0"/>
              </a:spcAft>
              <a:buClr>
                <a:schemeClr val="dk1"/>
              </a:buClr>
              <a:buSzPts val="2800"/>
              <a:buFont typeface="Arial"/>
              <a:buNone/>
            </a:pPr>
            <a:r>
              <a:t/>
            </a:r>
            <a:endParaRPr sz="2800">
              <a:solidFill>
                <a:schemeClr val="dk1"/>
              </a:solidFill>
              <a:latin typeface="Calibri"/>
              <a:ea typeface="Calibri"/>
              <a:cs typeface="Calibri"/>
              <a:sym typeface="Calibri"/>
            </a:endParaRPr>
          </a:p>
          <a:p>
            <a:pPr indent="-50800" lvl="0" marL="228600" marR="0" rtl="0" algn="l">
              <a:lnSpc>
                <a:spcPct val="90000"/>
              </a:lnSpc>
              <a:spcBef>
                <a:spcPts val="1000"/>
              </a:spcBef>
              <a:spcAft>
                <a:spcPts val="0"/>
              </a:spcAft>
              <a:buClr>
                <a:schemeClr val="dk1"/>
              </a:buClr>
              <a:buSzPts val="2800"/>
              <a:buFont typeface="Arial"/>
              <a:buNone/>
            </a:pPr>
            <a:r>
              <a:t/>
            </a:r>
            <a:endParaRPr sz="2800">
              <a:solidFill>
                <a:schemeClr val="dk1"/>
              </a:solidFill>
              <a:latin typeface="Calibri"/>
              <a:ea typeface="Calibri"/>
              <a:cs typeface="Calibri"/>
              <a:sym typeface="Calibri"/>
            </a:endParaRPr>
          </a:p>
        </p:txBody>
      </p:sp>
      <p:pic>
        <p:nvPicPr>
          <p:cNvPr id="156" name="Google Shape;156;p24"/>
          <p:cNvPicPr preferRelativeResize="0"/>
          <p:nvPr/>
        </p:nvPicPr>
        <p:blipFill rotWithShape="1">
          <a:blip r:embed="rId4">
            <a:alphaModFix/>
          </a:blip>
          <a:srcRect b="0" l="0" r="0" t="0"/>
          <a:stretch/>
        </p:blipFill>
        <p:spPr>
          <a:xfrm>
            <a:off x="838201" y="1488855"/>
            <a:ext cx="5017252" cy="398652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60" name="Shape 160"/>
        <p:cNvGrpSpPr/>
        <p:nvPr/>
      </p:nvGrpSpPr>
      <p:grpSpPr>
        <a:xfrm>
          <a:off x="0" y="0"/>
          <a:ext cx="0" cy="0"/>
          <a:chOff x="0" y="0"/>
          <a:chExt cx="0" cy="0"/>
        </a:xfrm>
      </p:grpSpPr>
      <p:sp>
        <p:nvSpPr>
          <p:cNvPr id="161" name="Google Shape;161;p25"/>
          <p:cNvSpPr txBox="1"/>
          <p:nvPr>
            <p:ph idx="12" type="sldNum"/>
          </p:nvPr>
        </p:nvSpPr>
        <p:spPr>
          <a:xfrm>
            <a:off x="8714772" y="6433577"/>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62" name="Google Shape;162;p25"/>
          <p:cNvSpPr txBox="1"/>
          <p:nvPr>
            <p:ph idx="1" type="body"/>
          </p:nvPr>
        </p:nvSpPr>
        <p:spPr>
          <a:xfrm>
            <a:off x="770010" y="1495703"/>
            <a:ext cx="4987333" cy="4931508"/>
          </a:xfrm>
          <a:prstGeom prst="rect">
            <a:avLst/>
          </a:prstGeom>
          <a:noFill/>
          <a:ln>
            <a:noFill/>
          </a:ln>
        </p:spPr>
        <p:txBody>
          <a:bodyPr anchorCtr="0" anchor="t" bIns="45700" lIns="91425" spcFirstLastPara="1" rIns="91425" wrap="square" tIns="45700">
            <a:no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We explored the data by visualizing the relationship between flight number and launch Site, payload and launch site, success rate of each orbit type, flight number and orbit type, the launch success yearly trend. </a:t>
            </a:r>
            <a:endParaRPr sz="2200">
              <a:solidFill>
                <a:srgbClr val="292929"/>
              </a:solidFill>
              <a:latin typeface="Arial"/>
              <a:ea typeface="Arial"/>
              <a:cs typeface="Arial"/>
              <a:sym typeface="Arial"/>
            </a:endParaRPr>
          </a:p>
          <a:p>
            <a:pPr indent="-50800" lvl="0" marL="228600" marR="0" rtl="0" algn="l">
              <a:lnSpc>
                <a:spcPct val="90000"/>
              </a:lnSpc>
              <a:spcBef>
                <a:spcPts val="1000"/>
              </a:spcBef>
              <a:spcAft>
                <a:spcPts val="0"/>
              </a:spcAft>
              <a:buClr>
                <a:schemeClr val="dk1"/>
              </a:buClr>
              <a:buSzPts val="2800"/>
              <a:buFont typeface="Arial"/>
              <a:buNone/>
            </a:pPr>
            <a:r>
              <a:t/>
            </a:r>
            <a:endParaRPr sz="2800">
              <a:solidFill>
                <a:schemeClr val="dk1"/>
              </a:solidFill>
              <a:latin typeface="Calibri"/>
              <a:ea typeface="Calibri"/>
              <a:cs typeface="Calibri"/>
              <a:sym typeface="Calibri"/>
            </a:endParaRPr>
          </a:p>
        </p:txBody>
      </p:sp>
      <p:sp>
        <p:nvSpPr>
          <p:cNvPr id="163" name="Google Shape;163;p25"/>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EDA with Data Visualization</a:t>
            </a:r>
            <a:endParaRPr/>
          </a:p>
        </p:txBody>
      </p:sp>
      <p:sp>
        <p:nvSpPr>
          <p:cNvPr id="164" name="Google Shape;164;p25"/>
          <p:cNvSpPr txBox="1"/>
          <p:nvPr/>
        </p:nvSpPr>
        <p:spPr>
          <a:xfrm>
            <a:off x="6096000" y="1495703"/>
            <a:ext cx="5189611" cy="4931508"/>
          </a:xfrm>
          <a:prstGeom prst="rect">
            <a:avLst/>
          </a:prstGeom>
          <a:noFill/>
          <a:ln>
            <a:noFill/>
          </a:ln>
        </p:spPr>
        <p:txBody>
          <a:bodyPr anchorCtr="0" anchor="t" bIns="45700" lIns="91425" spcFirstLastPara="1" rIns="91425" wrap="square" tIns="45700">
            <a:noAutofit/>
          </a:bodyPr>
          <a:lstStyle/>
          <a:p>
            <a:pPr indent="-88900" lvl="0" marL="228600" marR="0" rtl="0" algn="l">
              <a:lnSpc>
                <a:spcPct val="100000"/>
              </a:lnSpc>
              <a:spcBef>
                <a:spcPts val="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a:p>
            <a:pPr indent="-88900" lvl="0" marL="22860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a:p>
            <a:pPr indent="-88900" lvl="0" marL="22860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a:p>
            <a:pPr indent="-88900" lvl="0" marL="22860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a:p>
            <a:pPr indent="-88900" lvl="0" marL="22860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a:p>
            <a:pPr indent="-88900" lvl="0" marL="22860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The link to the notebook is </a:t>
            </a:r>
            <a:r>
              <a:rPr lang="en-US" sz="2200">
                <a:solidFill>
                  <a:srgbClr val="1C7DDB"/>
                </a:solidFill>
              </a:rPr>
              <a:t>https://github.com/askpritamsarkar/SpaceX-Capstone-Project/blob/main/EDA%20with%20Data%20Visualization.ipynb</a:t>
            </a:r>
            <a:endParaRPr sz="2800">
              <a:solidFill>
                <a:schemeClr val="dk1"/>
              </a:solidFill>
              <a:latin typeface="Calibri"/>
              <a:ea typeface="Calibri"/>
              <a:cs typeface="Calibri"/>
              <a:sym typeface="Calibri"/>
            </a:endParaRPr>
          </a:p>
        </p:txBody>
      </p:sp>
      <p:pic>
        <p:nvPicPr>
          <p:cNvPr id="165" name="Google Shape;165;p25"/>
          <p:cNvPicPr preferRelativeResize="0"/>
          <p:nvPr/>
        </p:nvPicPr>
        <p:blipFill rotWithShape="1">
          <a:blip r:embed="rId4">
            <a:alphaModFix/>
          </a:blip>
          <a:srcRect b="0" l="0" r="0" t="0"/>
          <a:stretch/>
        </p:blipFill>
        <p:spPr>
          <a:xfrm>
            <a:off x="770011" y="3669829"/>
            <a:ext cx="5000794" cy="2757382"/>
          </a:xfrm>
          <a:prstGeom prst="rect">
            <a:avLst/>
          </a:prstGeom>
          <a:noFill/>
          <a:ln>
            <a:noFill/>
          </a:ln>
        </p:spPr>
      </p:pic>
      <p:pic>
        <p:nvPicPr>
          <p:cNvPr id="166" name="Google Shape;166;p25"/>
          <p:cNvPicPr preferRelativeResize="0"/>
          <p:nvPr/>
        </p:nvPicPr>
        <p:blipFill rotWithShape="1">
          <a:blip r:embed="rId5">
            <a:alphaModFix/>
          </a:blip>
          <a:srcRect b="0" l="0" r="0" t="0"/>
          <a:stretch/>
        </p:blipFill>
        <p:spPr>
          <a:xfrm>
            <a:off x="6096000" y="1495703"/>
            <a:ext cx="5189612" cy="296576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0" name="Shape 170"/>
        <p:cNvGrpSpPr/>
        <p:nvPr/>
      </p:nvGrpSpPr>
      <p:grpSpPr>
        <a:xfrm>
          <a:off x="0" y="0"/>
          <a:ext cx="0" cy="0"/>
          <a:chOff x="0" y="0"/>
          <a:chExt cx="0" cy="0"/>
        </a:xfrm>
      </p:grpSpPr>
      <p:sp>
        <p:nvSpPr>
          <p:cNvPr id="171" name="Google Shape;171;p26"/>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72" name="Google Shape;172;p26"/>
          <p:cNvSpPr txBox="1"/>
          <p:nvPr>
            <p:ph idx="1" type="body"/>
          </p:nvPr>
        </p:nvSpPr>
        <p:spPr>
          <a:xfrm>
            <a:off x="770000" y="1396725"/>
            <a:ext cx="9745500" cy="5123700"/>
          </a:xfrm>
          <a:prstGeom prst="rect">
            <a:avLst/>
          </a:prstGeom>
          <a:noFill/>
          <a:ln>
            <a:noFill/>
          </a:ln>
        </p:spPr>
        <p:txBody>
          <a:bodyPr anchorCtr="0" anchor="t" bIns="45700" lIns="91425" spcFirstLastPara="1" rIns="91425" wrap="square" tIns="45700">
            <a:no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We loaded the SpaceX dataset into a PostgreSQL database without leaving the jupyter notebook.</a:t>
            </a:r>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We applied EDA with SQL to get insight from the data. We wrote queries to find out for instance:</a:t>
            </a:r>
            <a:endParaRPr/>
          </a:p>
          <a:p>
            <a:pPr indent="-228600" lvl="1" marL="685800" marR="0" rtl="0" algn="l">
              <a:lnSpc>
                <a:spcPct val="100000"/>
              </a:lnSpc>
              <a:spcBef>
                <a:spcPts val="1400"/>
              </a:spcBef>
              <a:spcAft>
                <a:spcPts val="0"/>
              </a:spcAft>
              <a:buClr>
                <a:srgbClr val="757070"/>
              </a:buClr>
              <a:buSzPts val="1700"/>
              <a:buFont typeface="Arial"/>
              <a:buChar char="-"/>
            </a:pPr>
            <a:r>
              <a:rPr b="0" i="0" lang="en-US" sz="1700" u="none" cap="none" strike="noStrike">
                <a:solidFill>
                  <a:srgbClr val="757070"/>
                </a:solidFill>
                <a:latin typeface="Arial"/>
                <a:ea typeface="Arial"/>
                <a:cs typeface="Arial"/>
                <a:sym typeface="Arial"/>
              </a:rPr>
              <a:t>The names of unique launch sites in the space mission.</a:t>
            </a:r>
            <a:endParaRPr/>
          </a:p>
          <a:p>
            <a:pPr indent="-228600" lvl="1" marL="685800" marR="0" rtl="0" algn="l">
              <a:lnSpc>
                <a:spcPct val="100000"/>
              </a:lnSpc>
              <a:spcBef>
                <a:spcPts val="1400"/>
              </a:spcBef>
              <a:spcAft>
                <a:spcPts val="0"/>
              </a:spcAft>
              <a:buClr>
                <a:srgbClr val="757070"/>
              </a:buClr>
              <a:buSzPts val="1700"/>
              <a:buFont typeface="Arial"/>
              <a:buChar char="-"/>
            </a:pPr>
            <a:r>
              <a:rPr b="0" i="0" lang="en-US" sz="1700" u="none" cap="none" strike="noStrike">
                <a:solidFill>
                  <a:srgbClr val="757070"/>
                </a:solidFill>
                <a:latin typeface="Arial"/>
                <a:ea typeface="Arial"/>
                <a:cs typeface="Arial"/>
                <a:sym typeface="Arial"/>
              </a:rPr>
              <a:t>The total payload mass carried by boosters launched by NASA (CRS)</a:t>
            </a:r>
            <a:endParaRPr/>
          </a:p>
          <a:p>
            <a:pPr indent="-228600" lvl="1" marL="685800" marR="0" rtl="0" algn="l">
              <a:lnSpc>
                <a:spcPct val="100000"/>
              </a:lnSpc>
              <a:spcBef>
                <a:spcPts val="1400"/>
              </a:spcBef>
              <a:spcAft>
                <a:spcPts val="0"/>
              </a:spcAft>
              <a:buClr>
                <a:srgbClr val="757070"/>
              </a:buClr>
              <a:buSzPts val="1700"/>
              <a:buFont typeface="Arial"/>
              <a:buChar char="-"/>
            </a:pPr>
            <a:r>
              <a:rPr b="0" i="0" lang="en-US" sz="1700" u="none" cap="none" strike="noStrike">
                <a:solidFill>
                  <a:srgbClr val="757070"/>
                </a:solidFill>
                <a:latin typeface="Arial"/>
                <a:ea typeface="Arial"/>
                <a:cs typeface="Arial"/>
                <a:sym typeface="Arial"/>
              </a:rPr>
              <a:t>The average payload mass carried by booster version F9 v1.1</a:t>
            </a:r>
            <a:endParaRPr/>
          </a:p>
          <a:p>
            <a:pPr indent="-228600" lvl="1" marL="685800" marR="0" rtl="0" algn="l">
              <a:lnSpc>
                <a:spcPct val="100000"/>
              </a:lnSpc>
              <a:spcBef>
                <a:spcPts val="1400"/>
              </a:spcBef>
              <a:spcAft>
                <a:spcPts val="0"/>
              </a:spcAft>
              <a:buClr>
                <a:srgbClr val="757070"/>
              </a:buClr>
              <a:buSzPts val="1700"/>
              <a:buFont typeface="Arial"/>
              <a:buChar char="-"/>
            </a:pPr>
            <a:r>
              <a:rPr b="0" i="0" lang="en-US" sz="1700" u="none" cap="none" strike="noStrike">
                <a:solidFill>
                  <a:srgbClr val="757070"/>
                </a:solidFill>
                <a:latin typeface="Arial"/>
                <a:ea typeface="Arial"/>
                <a:cs typeface="Arial"/>
                <a:sym typeface="Arial"/>
              </a:rPr>
              <a:t>The total number of successful and failure mission outcomes</a:t>
            </a:r>
            <a:endParaRPr/>
          </a:p>
          <a:p>
            <a:pPr indent="-228600" lvl="1" marL="685800" marR="0" rtl="0" algn="l">
              <a:lnSpc>
                <a:spcPct val="100000"/>
              </a:lnSpc>
              <a:spcBef>
                <a:spcPts val="1400"/>
              </a:spcBef>
              <a:spcAft>
                <a:spcPts val="0"/>
              </a:spcAft>
              <a:buClr>
                <a:srgbClr val="757070"/>
              </a:buClr>
              <a:buSzPts val="1700"/>
              <a:buFont typeface="Arial"/>
              <a:buChar char="-"/>
            </a:pPr>
            <a:r>
              <a:rPr b="0" i="0" lang="en-US" sz="1700" u="none" cap="none" strike="noStrike">
                <a:solidFill>
                  <a:srgbClr val="757070"/>
                </a:solidFill>
                <a:latin typeface="Arial"/>
                <a:ea typeface="Arial"/>
                <a:cs typeface="Arial"/>
                <a:sym typeface="Arial"/>
              </a:rPr>
              <a:t>The failed landing outcomes in drone ship, their booster version and launch site names.</a:t>
            </a:r>
            <a:endParaRPr b="0" i="0" sz="2200" u="none" cap="none" strike="noStrike">
              <a:solidFill>
                <a:srgbClr val="292929"/>
              </a:solidFill>
              <a:latin typeface="Arial"/>
              <a:ea typeface="Arial"/>
              <a:cs typeface="Arial"/>
              <a:sym typeface="Arial"/>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The link to the notebook is </a:t>
            </a:r>
            <a:r>
              <a:rPr lang="en-US" sz="2200">
                <a:solidFill>
                  <a:srgbClr val="1C7DDB"/>
                </a:solidFill>
              </a:rPr>
              <a:t>https://github.com/askpritamsarkar/SpaceX-Capstone-Project/blob/main/EDA%20with%20SQL.ipynb</a:t>
            </a:r>
            <a:endParaRPr/>
          </a:p>
          <a:p>
            <a:pPr indent="0" lvl="0" marL="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a:p>
            <a:pPr indent="0" lvl="0" marL="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a:p>
            <a:pPr indent="-88900" lvl="0" marL="22860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a:p>
            <a:pPr indent="-50800" lvl="0" marL="228600" marR="0" rtl="0" algn="l">
              <a:lnSpc>
                <a:spcPct val="90000"/>
              </a:lnSpc>
              <a:spcBef>
                <a:spcPts val="1000"/>
              </a:spcBef>
              <a:spcAft>
                <a:spcPts val="0"/>
              </a:spcAft>
              <a:buClr>
                <a:schemeClr val="dk1"/>
              </a:buClr>
              <a:buSzPts val="2800"/>
              <a:buFont typeface="Arial"/>
              <a:buNone/>
            </a:pPr>
            <a:r>
              <a:t/>
            </a:r>
            <a:endParaRPr sz="2800">
              <a:solidFill>
                <a:schemeClr val="dk1"/>
              </a:solidFill>
              <a:latin typeface="Calibri"/>
              <a:ea typeface="Calibri"/>
              <a:cs typeface="Calibri"/>
              <a:sym typeface="Calibri"/>
            </a:endParaRPr>
          </a:p>
          <a:p>
            <a:pPr indent="-50800" lvl="0" marL="228600" marR="0" rtl="0" algn="l">
              <a:lnSpc>
                <a:spcPct val="90000"/>
              </a:lnSpc>
              <a:spcBef>
                <a:spcPts val="1000"/>
              </a:spcBef>
              <a:spcAft>
                <a:spcPts val="0"/>
              </a:spcAft>
              <a:buClr>
                <a:schemeClr val="dk1"/>
              </a:buClr>
              <a:buSzPts val="2800"/>
              <a:buFont typeface="Arial"/>
              <a:buNone/>
            </a:pPr>
            <a:r>
              <a:t/>
            </a:r>
            <a:endParaRPr sz="2800">
              <a:solidFill>
                <a:schemeClr val="dk1"/>
              </a:solidFill>
              <a:latin typeface="Calibri"/>
              <a:ea typeface="Calibri"/>
              <a:cs typeface="Calibri"/>
              <a:sym typeface="Calibri"/>
            </a:endParaRPr>
          </a:p>
          <a:p>
            <a:pPr indent="-50800" lvl="0" marL="228600" marR="0" rtl="0" algn="l">
              <a:lnSpc>
                <a:spcPct val="90000"/>
              </a:lnSpc>
              <a:spcBef>
                <a:spcPts val="1000"/>
              </a:spcBef>
              <a:spcAft>
                <a:spcPts val="0"/>
              </a:spcAft>
              <a:buClr>
                <a:schemeClr val="dk1"/>
              </a:buClr>
              <a:buSzPts val="2800"/>
              <a:buFont typeface="Arial"/>
              <a:buNone/>
            </a:pPr>
            <a:r>
              <a:t/>
            </a:r>
            <a:endParaRPr sz="2800">
              <a:solidFill>
                <a:schemeClr val="dk1"/>
              </a:solidFill>
              <a:latin typeface="Calibri"/>
              <a:ea typeface="Calibri"/>
              <a:cs typeface="Calibri"/>
              <a:sym typeface="Calibri"/>
            </a:endParaRPr>
          </a:p>
        </p:txBody>
      </p:sp>
      <p:sp>
        <p:nvSpPr>
          <p:cNvPr id="173" name="Google Shape;173;p26"/>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EDA with SQL</a:t>
            </a:r>
            <a:endParaRPr sz="4000">
              <a:solidFill>
                <a:srgbClr val="0B49CB"/>
              </a:solidFill>
              <a:latin typeface="IBM Plex Mono SemiBold"/>
              <a:ea typeface="IBM Plex Mono SemiBold"/>
              <a:cs typeface="IBM Plex Mono SemiBold"/>
              <a:sym typeface="IBM Plex Mono SemiBo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7" name="Shape 177"/>
        <p:cNvGrpSpPr/>
        <p:nvPr/>
      </p:nvGrpSpPr>
      <p:grpSpPr>
        <a:xfrm>
          <a:off x="0" y="0"/>
          <a:ext cx="0" cy="0"/>
          <a:chOff x="0" y="0"/>
          <a:chExt cx="0" cy="0"/>
        </a:xfrm>
      </p:grpSpPr>
      <p:sp>
        <p:nvSpPr>
          <p:cNvPr id="178" name="Google Shape;178;p27"/>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79" name="Google Shape;179;p27"/>
          <p:cNvSpPr txBox="1"/>
          <p:nvPr>
            <p:ph idx="1" type="body"/>
          </p:nvPr>
        </p:nvSpPr>
        <p:spPr>
          <a:xfrm>
            <a:off x="838200" y="1507253"/>
            <a:ext cx="10515600" cy="4719139"/>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We marked all launch sites, and added map objects such as markers, circles, lines to mark the success or failure of launches for each site on the folium map.</a:t>
            </a:r>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We assigned the feature launch outcomes (failure or success) to class 0 and 1.i.e., 0 for failure, and 1 for success.</a:t>
            </a:r>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Using the color-labeled marker clusters, we identified which launch sites have relatively high success rate. </a:t>
            </a:r>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We calculated the distances between a launch site to its proximities. We answered some question for instance:</a:t>
            </a:r>
            <a:endParaRPr/>
          </a:p>
          <a:p>
            <a:pPr indent="-228600" lvl="1" marL="685800" marR="0" rtl="0" algn="l">
              <a:lnSpc>
                <a:spcPct val="100000"/>
              </a:lnSpc>
              <a:spcBef>
                <a:spcPts val="1400"/>
              </a:spcBef>
              <a:spcAft>
                <a:spcPts val="0"/>
              </a:spcAft>
              <a:buClr>
                <a:srgbClr val="757070"/>
              </a:buClr>
              <a:buSzPts val="1800"/>
              <a:buFont typeface="Arial"/>
              <a:buChar char="-"/>
            </a:pPr>
            <a:r>
              <a:rPr b="0" i="0" lang="en-US" sz="1800" u="none" cap="none" strike="noStrike">
                <a:solidFill>
                  <a:srgbClr val="757070"/>
                </a:solidFill>
                <a:latin typeface="Arial"/>
                <a:ea typeface="Arial"/>
                <a:cs typeface="Arial"/>
                <a:sym typeface="Arial"/>
              </a:rPr>
              <a:t>Are launch sites near railways, highways and coastlines.</a:t>
            </a:r>
            <a:endParaRPr/>
          </a:p>
          <a:p>
            <a:pPr indent="-228600" lvl="1" marL="685800" marR="0" rtl="0" algn="l">
              <a:lnSpc>
                <a:spcPct val="100000"/>
              </a:lnSpc>
              <a:spcBef>
                <a:spcPts val="1400"/>
              </a:spcBef>
              <a:spcAft>
                <a:spcPts val="0"/>
              </a:spcAft>
              <a:buClr>
                <a:srgbClr val="757070"/>
              </a:buClr>
              <a:buSzPts val="1800"/>
              <a:buFont typeface="Arial"/>
              <a:buChar char="-"/>
            </a:pPr>
            <a:r>
              <a:rPr b="0" i="0" lang="en-US" sz="1800" u="none" cap="none" strike="noStrike">
                <a:solidFill>
                  <a:srgbClr val="757070"/>
                </a:solidFill>
                <a:latin typeface="Arial"/>
                <a:ea typeface="Arial"/>
                <a:cs typeface="Arial"/>
                <a:sym typeface="Arial"/>
              </a:rPr>
              <a:t>Do launch sites keep certain distance away from cities.</a:t>
            </a:r>
            <a:endParaRPr/>
          </a:p>
          <a:p>
            <a:pPr indent="-50800" lvl="0" marL="228600" marR="0" rtl="0" algn="l">
              <a:lnSpc>
                <a:spcPct val="90000"/>
              </a:lnSpc>
              <a:spcBef>
                <a:spcPts val="1000"/>
              </a:spcBef>
              <a:spcAft>
                <a:spcPts val="0"/>
              </a:spcAft>
              <a:buClr>
                <a:schemeClr val="dk1"/>
              </a:buClr>
              <a:buSzPts val="2800"/>
              <a:buFont typeface="Arial"/>
              <a:buNone/>
            </a:pPr>
            <a:r>
              <a:t/>
            </a:r>
            <a:endParaRPr sz="2800">
              <a:solidFill>
                <a:schemeClr val="dk1"/>
              </a:solidFill>
              <a:latin typeface="Calibri"/>
              <a:ea typeface="Calibri"/>
              <a:cs typeface="Calibri"/>
              <a:sym typeface="Calibri"/>
            </a:endParaRPr>
          </a:p>
          <a:p>
            <a:pPr indent="-50800" lvl="0" marL="228600" marR="0" rtl="0" algn="l">
              <a:lnSpc>
                <a:spcPct val="90000"/>
              </a:lnSpc>
              <a:spcBef>
                <a:spcPts val="1000"/>
              </a:spcBef>
              <a:spcAft>
                <a:spcPts val="0"/>
              </a:spcAft>
              <a:buClr>
                <a:schemeClr val="dk1"/>
              </a:buClr>
              <a:buSzPts val="2800"/>
              <a:buFont typeface="Arial"/>
              <a:buNone/>
            </a:pPr>
            <a:r>
              <a:t/>
            </a:r>
            <a:endParaRPr sz="2800">
              <a:solidFill>
                <a:schemeClr val="dk1"/>
              </a:solidFill>
              <a:latin typeface="Calibri"/>
              <a:ea typeface="Calibri"/>
              <a:cs typeface="Calibri"/>
              <a:sym typeface="Calibri"/>
            </a:endParaRPr>
          </a:p>
        </p:txBody>
      </p:sp>
      <p:sp>
        <p:nvSpPr>
          <p:cNvPr id="180" name="Google Shape;180;p27"/>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Build an Interactive Map with Folium</a:t>
            </a:r>
            <a:endParaRPr sz="4000">
              <a:solidFill>
                <a:srgbClr val="0B49CB"/>
              </a:solidFill>
              <a:latin typeface="IBM Plex Mono SemiBold"/>
              <a:ea typeface="IBM Plex Mono SemiBold"/>
              <a:cs typeface="IBM Plex Mono SemiBold"/>
              <a:sym typeface="IBM Plex Mono SemiBo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84" name="Shape 184"/>
        <p:cNvGrpSpPr/>
        <p:nvPr/>
      </p:nvGrpSpPr>
      <p:grpSpPr>
        <a:xfrm>
          <a:off x="0" y="0"/>
          <a:ext cx="0" cy="0"/>
          <a:chOff x="0" y="0"/>
          <a:chExt cx="0" cy="0"/>
        </a:xfrm>
      </p:grpSpPr>
      <p:sp>
        <p:nvSpPr>
          <p:cNvPr id="185" name="Google Shape;185;p28"/>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86" name="Google Shape;186;p28"/>
          <p:cNvSpPr txBox="1"/>
          <p:nvPr>
            <p:ph idx="1" type="body"/>
          </p:nvPr>
        </p:nvSpPr>
        <p:spPr>
          <a:xfrm>
            <a:off x="1031267" y="1825625"/>
            <a:ext cx="9745589" cy="3288986"/>
          </a:xfrm>
          <a:prstGeom prst="rect">
            <a:avLst/>
          </a:prstGeom>
          <a:noFill/>
          <a:ln>
            <a:noFill/>
          </a:ln>
        </p:spPr>
        <p:txBody>
          <a:bodyPr anchorCtr="0" anchor="t" bIns="45700" lIns="91425" spcFirstLastPara="1" rIns="91425" wrap="square" tIns="45700">
            <a:normAutofit lnSpcReduction="10000"/>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We built an interactive dashboard with Plotly dash</a:t>
            </a:r>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We plotted pie charts showing the total launches by a certain sites</a:t>
            </a:r>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We plotted scatter graph showing the relationship with Outcome and Payload Mass (Kg) for the different booster version.</a:t>
            </a:r>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The link to the notebook is </a:t>
            </a:r>
            <a:r>
              <a:rPr lang="en-US" sz="2200">
                <a:solidFill>
                  <a:srgbClr val="1C7DDB"/>
                </a:solidFill>
              </a:rPr>
              <a:t>https://github.com/askpritamsarkar/SpaceX-Capstone-Project/blob/main/app.py</a:t>
            </a:r>
            <a:endParaRPr/>
          </a:p>
          <a:p>
            <a:pPr indent="-50800" lvl="0" marL="228600" marR="0" rtl="0" algn="l">
              <a:lnSpc>
                <a:spcPct val="90000"/>
              </a:lnSpc>
              <a:spcBef>
                <a:spcPts val="1000"/>
              </a:spcBef>
              <a:spcAft>
                <a:spcPts val="0"/>
              </a:spcAft>
              <a:buClr>
                <a:schemeClr val="dk1"/>
              </a:buClr>
              <a:buSzPts val="2800"/>
              <a:buFont typeface="Arial"/>
              <a:buNone/>
            </a:pPr>
            <a:r>
              <a:t/>
            </a:r>
            <a:endParaRPr sz="2800">
              <a:solidFill>
                <a:schemeClr val="dk1"/>
              </a:solidFill>
              <a:latin typeface="Calibri"/>
              <a:ea typeface="Calibri"/>
              <a:cs typeface="Calibri"/>
              <a:sym typeface="Calibri"/>
            </a:endParaRPr>
          </a:p>
        </p:txBody>
      </p:sp>
      <p:sp>
        <p:nvSpPr>
          <p:cNvPr id="187" name="Google Shape;187;p28"/>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Build a Dashboard with Plotly Dash</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91" name="Shape 191"/>
        <p:cNvGrpSpPr/>
        <p:nvPr/>
      </p:nvGrpSpPr>
      <p:grpSpPr>
        <a:xfrm>
          <a:off x="0" y="0"/>
          <a:ext cx="0" cy="0"/>
          <a:chOff x="0" y="0"/>
          <a:chExt cx="0" cy="0"/>
        </a:xfrm>
      </p:grpSpPr>
      <p:sp>
        <p:nvSpPr>
          <p:cNvPr id="192" name="Google Shape;192;p29"/>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93" name="Google Shape;193;p29"/>
          <p:cNvSpPr txBox="1"/>
          <p:nvPr>
            <p:ph idx="1" type="body"/>
          </p:nvPr>
        </p:nvSpPr>
        <p:spPr>
          <a:xfrm>
            <a:off x="770010" y="1825625"/>
            <a:ext cx="9745589" cy="4351338"/>
          </a:xfrm>
          <a:prstGeom prst="rect">
            <a:avLst/>
          </a:prstGeom>
          <a:noFill/>
          <a:ln>
            <a:noFill/>
          </a:ln>
        </p:spPr>
        <p:txBody>
          <a:bodyPr anchorCtr="0" anchor="t" bIns="45700" lIns="91425" spcFirstLastPara="1" rIns="91425" wrap="square" tIns="45700">
            <a:normAutofit lnSpcReduction="10000"/>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We loaded the data using numpy and pandas, transformed the data, split our data into training and testing.</a:t>
            </a:r>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We built different machine learning models and tune different hyperparameters using GridSearchCV.</a:t>
            </a:r>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We used accuracy as the metric for our model, improved the model using feature engineering and algorithm tuning.</a:t>
            </a:r>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We found the best performing classification model.</a:t>
            </a:r>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The link to the notebook is </a:t>
            </a:r>
            <a:r>
              <a:rPr lang="en-US" sz="2200">
                <a:solidFill>
                  <a:srgbClr val="1C7DDB"/>
                </a:solidFill>
              </a:rPr>
              <a:t>https://github.com/askpritamsarkar/SpaceX-Capstone-Project/blob/main/Machine%20Learning%20Prediction.ipynb</a:t>
            </a:r>
            <a:endParaRPr/>
          </a:p>
          <a:p>
            <a:pPr indent="-50800" lvl="0" marL="228600" marR="0" rtl="0" algn="l">
              <a:lnSpc>
                <a:spcPct val="90000"/>
              </a:lnSpc>
              <a:spcBef>
                <a:spcPts val="1000"/>
              </a:spcBef>
              <a:spcAft>
                <a:spcPts val="0"/>
              </a:spcAft>
              <a:buClr>
                <a:schemeClr val="dk1"/>
              </a:buClr>
              <a:buSzPts val="2800"/>
              <a:buFont typeface="Arial"/>
              <a:buNone/>
            </a:pPr>
            <a:r>
              <a:t/>
            </a:r>
            <a:endParaRPr sz="2800">
              <a:solidFill>
                <a:schemeClr val="dk1"/>
              </a:solidFill>
              <a:latin typeface="Calibri"/>
              <a:ea typeface="Calibri"/>
              <a:cs typeface="Calibri"/>
              <a:sym typeface="Calibri"/>
            </a:endParaRPr>
          </a:p>
        </p:txBody>
      </p:sp>
      <p:sp>
        <p:nvSpPr>
          <p:cNvPr id="194" name="Google Shape;194;p29"/>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Predictive Analysis (Classification)</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99" name="Shape 199"/>
        <p:cNvGrpSpPr/>
        <p:nvPr/>
      </p:nvGrpSpPr>
      <p:grpSpPr>
        <a:xfrm>
          <a:off x="0" y="0"/>
          <a:ext cx="0" cy="0"/>
          <a:chOff x="0" y="0"/>
          <a:chExt cx="0" cy="0"/>
        </a:xfrm>
      </p:grpSpPr>
      <p:sp>
        <p:nvSpPr>
          <p:cNvPr id="200" name="Google Shape;200;p30"/>
          <p:cNvSpPr txBox="1"/>
          <p:nvPr/>
        </p:nvSpPr>
        <p:spPr>
          <a:xfrm>
            <a:off x="841125" y="1807337"/>
            <a:ext cx="7068725" cy="1621663"/>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Exploratory data analysis results</a:t>
            </a:r>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Interactive analytics demo in screenshots</a:t>
            </a:r>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Predictive analysis results</a:t>
            </a:r>
            <a:endParaRPr/>
          </a:p>
          <a:p>
            <a:pPr indent="-114300" lvl="1" marL="685800" marR="0" rtl="0" algn="l">
              <a:lnSpc>
                <a:spcPct val="90000"/>
              </a:lnSpc>
              <a:spcBef>
                <a:spcPts val="500"/>
              </a:spcBef>
              <a:spcAft>
                <a:spcPts val="0"/>
              </a:spcAft>
              <a:buClr>
                <a:srgbClr val="0070C0"/>
              </a:buClr>
              <a:buSzPts val="1800"/>
              <a:buFont typeface="Arial"/>
              <a:buNone/>
            </a:pPr>
            <a:r>
              <a:t/>
            </a:r>
            <a:endParaRPr b="0" i="0" sz="1800" u="none" cap="none" strike="noStrike">
              <a:solidFill>
                <a:srgbClr val="0070C0"/>
              </a:solidFill>
              <a:latin typeface="IBM Plex Mono"/>
              <a:ea typeface="IBM Plex Mono"/>
              <a:cs typeface="IBM Plex Mono"/>
              <a:sym typeface="IBM Plex Mono"/>
            </a:endParaRPr>
          </a:p>
          <a:p>
            <a:pPr indent="0" lvl="1" marL="457200" marR="0" rtl="0" algn="l">
              <a:lnSpc>
                <a:spcPct val="90000"/>
              </a:lnSpc>
              <a:spcBef>
                <a:spcPts val="500"/>
              </a:spcBef>
              <a:spcAft>
                <a:spcPts val="0"/>
              </a:spcAft>
              <a:buClr>
                <a:srgbClr val="0070C0"/>
              </a:buClr>
              <a:buSzPts val="1800"/>
              <a:buFont typeface="Arial"/>
              <a:buNone/>
            </a:pPr>
            <a:r>
              <a:t/>
            </a:r>
            <a:endParaRPr b="0" i="0" sz="1800" u="none" cap="none" strike="noStrike">
              <a:solidFill>
                <a:srgbClr val="0070C0"/>
              </a:solidFill>
              <a:latin typeface="IBM Plex Mono"/>
              <a:ea typeface="IBM Plex Mono"/>
              <a:cs typeface="IBM Plex Mono"/>
              <a:sym typeface="IBM Plex Mono"/>
            </a:endParaRPr>
          </a:p>
        </p:txBody>
      </p:sp>
      <p:sp>
        <p:nvSpPr>
          <p:cNvPr id="201" name="Google Shape;201;p30"/>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02" name="Google Shape;202;p30"/>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Results</a:t>
            </a:r>
            <a:endParaRPr sz="4000">
              <a:solidFill>
                <a:srgbClr val="0B49CB"/>
              </a:solidFill>
              <a:latin typeface="IBM Plex Mono SemiBold"/>
              <a:ea typeface="IBM Plex Mono SemiBold"/>
              <a:cs typeface="IBM Plex Mono SemiBold"/>
              <a:sym typeface="IBM Plex Mono SemiBo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06" name="Shape 206"/>
        <p:cNvGrpSpPr/>
        <p:nvPr/>
      </p:nvGrpSpPr>
      <p:grpSpPr>
        <a:xfrm>
          <a:off x="0" y="0"/>
          <a:ext cx="0" cy="0"/>
          <a:chOff x="0" y="0"/>
          <a:chExt cx="0" cy="0"/>
        </a:xfrm>
      </p:grpSpPr>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10" name="Shape 210"/>
        <p:cNvGrpSpPr/>
        <p:nvPr/>
      </p:nvGrpSpPr>
      <p:grpSpPr>
        <a:xfrm>
          <a:off x="0" y="0"/>
          <a:ext cx="0" cy="0"/>
          <a:chOff x="0" y="0"/>
          <a:chExt cx="0" cy="0"/>
        </a:xfrm>
      </p:grpSpPr>
      <p:sp>
        <p:nvSpPr>
          <p:cNvPr id="211" name="Google Shape;211;p32"/>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12" name="Google Shape;212;p32"/>
          <p:cNvSpPr txBox="1"/>
          <p:nvPr>
            <p:ph idx="1" type="body"/>
          </p:nvPr>
        </p:nvSpPr>
        <p:spPr>
          <a:xfrm>
            <a:off x="864972" y="2057400"/>
            <a:ext cx="10592999" cy="967154"/>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From the plot, we found that the larger the flight amount at a launch site, the greater the success rate at a launch site.</a:t>
            </a:r>
            <a:endParaRPr/>
          </a:p>
          <a:p>
            <a:pPr indent="-88900" lvl="0" marL="22860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p:txBody>
      </p:sp>
      <p:sp>
        <p:nvSpPr>
          <p:cNvPr id="213" name="Google Shape;213;p32"/>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Flight Number vs. Launch Site</a:t>
            </a:r>
            <a:endParaRPr sz="4000">
              <a:solidFill>
                <a:srgbClr val="0B49CB"/>
              </a:solidFill>
              <a:latin typeface="IBM Plex Mono SemiBold"/>
              <a:ea typeface="IBM Plex Mono SemiBold"/>
              <a:cs typeface="IBM Plex Mono SemiBold"/>
              <a:sym typeface="IBM Plex Mono SemiBold"/>
            </a:endParaRPr>
          </a:p>
        </p:txBody>
      </p:sp>
      <p:pic>
        <p:nvPicPr>
          <p:cNvPr id="214" name="Google Shape;214;p32"/>
          <p:cNvPicPr preferRelativeResize="0"/>
          <p:nvPr/>
        </p:nvPicPr>
        <p:blipFill rotWithShape="1">
          <a:blip r:embed="rId4">
            <a:alphaModFix/>
          </a:blip>
          <a:srcRect b="0" l="0" r="0" t="0"/>
          <a:stretch/>
        </p:blipFill>
        <p:spPr>
          <a:xfrm>
            <a:off x="1205802" y="2954215"/>
            <a:ext cx="9676563" cy="2504423"/>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18" name="Shape 218"/>
        <p:cNvGrpSpPr/>
        <p:nvPr/>
      </p:nvGrpSpPr>
      <p:grpSpPr>
        <a:xfrm>
          <a:off x="0" y="0"/>
          <a:ext cx="0" cy="0"/>
          <a:chOff x="0" y="0"/>
          <a:chExt cx="0" cy="0"/>
        </a:xfrm>
      </p:grpSpPr>
      <p:sp>
        <p:nvSpPr>
          <p:cNvPr id="219" name="Google Shape;219;p33"/>
          <p:cNvSpPr/>
          <p:nvPr/>
        </p:nvSpPr>
        <p:spPr>
          <a:xfrm>
            <a:off x="0"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20" name="Google Shape;220;p33"/>
          <p:cNvSpPr txBox="1"/>
          <p:nvPr/>
        </p:nvSpPr>
        <p:spPr>
          <a:xfrm>
            <a:off x="635001" y="640823"/>
            <a:ext cx="3047984" cy="2504311"/>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Clr>
                <a:srgbClr val="0B49CB"/>
              </a:buClr>
              <a:buSzPts val="3200"/>
              <a:buFont typeface="Arial"/>
              <a:buNone/>
            </a:pPr>
            <a:r>
              <a:rPr lang="en-US" sz="3200">
                <a:solidFill>
                  <a:srgbClr val="0B49CB"/>
                </a:solidFill>
                <a:latin typeface="Arial"/>
                <a:ea typeface="Arial"/>
                <a:cs typeface="Arial"/>
                <a:sym typeface="Arial"/>
              </a:rPr>
              <a:t>Payload vs. Launch Site</a:t>
            </a:r>
            <a:endParaRPr/>
          </a:p>
        </p:txBody>
      </p:sp>
      <p:sp>
        <p:nvSpPr>
          <p:cNvPr id="221" name="Google Shape;221;p33"/>
          <p:cNvSpPr/>
          <p:nvPr/>
        </p:nvSpPr>
        <p:spPr>
          <a:xfrm rot="5400000">
            <a:off x="1627450" y="3462719"/>
            <a:ext cx="5410200" cy="18288"/>
          </a:xfrm>
          <a:custGeom>
            <a:rect b="b" l="l" r="r" t="t"/>
            <a:pathLst>
              <a:path extrusionOk="0" fill="none" h="18288" w="541020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extrusionOk="0" h="18288" w="541020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cap="rnd" cmpd="sng" w="4127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22" name="Google Shape;222;p3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en-US"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pic>
        <p:nvPicPr>
          <p:cNvPr id="223" name="Google Shape;223;p33"/>
          <p:cNvPicPr preferRelativeResize="0"/>
          <p:nvPr/>
        </p:nvPicPr>
        <p:blipFill rotWithShape="1">
          <a:blip r:embed="rId3">
            <a:alphaModFix/>
          </a:blip>
          <a:srcRect b="0" l="0" r="0" t="0"/>
          <a:stretch/>
        </p:blipFill>
        <p:spPr>
          <a:xfrm>
            <a:off x="4481565" y="3179605"/>
            <a:ext cx="6872235" cy="2406755"/>
          </a:xfrm>
          <a:prstGeom prst="rect">
            <a:avLst/>
          </a:prstGeom>
          <a:noFill/>
          <a:ln>
            <a:noFill/>
          </a:ln>
        </p:spPr>
      </p:pic>
      <p:pic>
        <p:nvPicPr>
          <p:cNvPr id="224" name="Google Shape;224;p33"/>
          <p:cNvPicPr preferRelativeResize="0"/>
          <p:nvPr/>
        </p:nvPicPr>
        <p:blipFill rotWithShape="1">
          <a:blip r:embed="rId4">
            <a:alphaModFix/>
          </a:blip>
          <a:srcRect b="0" l="0" r="0" t="0"/>
          <a:stretch/>
        </p:blipFill>
        <p:spPr>
          <a:xfrm>
            <a:off x="4679949" y="1071405"/>
            <a:ext cx="6877050" cy="19716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2" name="Shape 92"/>
        <p:cNvGrpSpPr/>
        <p:nvPr/>
      </p:nvGrpSpPr>
      <p:grpSpPr>
        <a:xfrm>
          <a:off x="0" y="0"/>
          <a:ext cx="0" cy="0"/>
          <a:chOff x="0" y="0"/>
          <a:chExt cx="0" cy="0"/>
        </a:xfrm>
      </p:grpSpPr>
      <p:sp>
        <p:nvSpPr>
          <p:cNvPr id="93" name="Google Shape;93;p16"/>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en-US"/>
              <a:t>‹#›</a:t>
            </a:fld>
            <a:endParaRPr/>
          </a:p>
        </p:txBody>
      </p:sp>
      <p:sp>
        <p:nvSpPr>
          <p:cNvPr id="94" name="Google Shape;94;p16"/>
          <p:cNvSpPr txBox="1"/>
          <p:nvPr/>
        </p:nvSpPr>
        <p:spPr>
          <a:xfrm>
            <a:off x="958697" y="2113240"/>
            <a:ext cx="5167086" cy="3320824"/>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Executive Summary</a:t>
            </a:r>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Introduction</a:t>
            </a:r>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Methodology</a:t>
            </a:r>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Results</a:t>
            </a:r>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Conclusion</a:t>
            </a:r>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Appendix</a:t>
            </a:r>
            <a:endParaRPr/>
          </a:p>
        </p:txBody>
      </p:sp>
      <p:sp>
        <p:nvSpPr>
          <p:cNvPr id="95" name="Google Shape;95;p16"/>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Outline</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28" name="Shape 228"/>
        <p:cNvGrpSpPr/>
        <p:nvPr/>
      </p:nvGrpSpPr>
      <p:grpSpPr>
        <a:xfrm>
          <a:off x="0" y="0"/>
          <a:ext cx="0" cy="0"/>
          <a:chOff x="0" y="0"/>
          <a:chExt cx="0" cy="0"/>
        </a:xfrm>
      </p:grpSpPr>
      <p:sp>
        <p:nvSpPr>
          <p:cNvPr id="229" name="Google Shape;229;p34"/>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30" name="Google Shape;230;p34"/>
          <p:cNvSpPr txBox="1"/>
          <p:nvPr/>
        </p:nvSpPr>
        <p:spPr>
          <a:xfrm>
            <a:off x="643467" y="321734"/>
            <a:ext cx="10905066" cy="1135737"/>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Clr>
                <a:srgbClr val="0B49CB"/>
              </a:buClr>
              <a:buSzPts val="3600"/>
              <a:buFont typeface="Arial"/>
              <a:buNone/>
            </a:pPr>
            <a:r>
              <a:rPr lang="en-US" sz="3600">
                <a:solidFill>
                  <a:srgbClr val="0B49CB"/>
                </a:solidFill>
                <a:latin typeface="Arial"/>
                <a:ea typeface="Arial"/>
                <a:cs typeface="Arial"/>
                <a:sym typeface="Arial"/>
              </a:rPr>
              <a:t>Success Rate vs. Orbit Type</a:t>
            </a:r>
            <a:endParaRPr/>
          </a:p>
        </p:txBody>
      </p:sp>
      <p:sp>
        <p:nvSpPr>
          <p:cNvPr id="231" name="Google Shape;231;p34"/>
          <p:cNvSpPr txBox="1"/>
          <p:nvPr>
            <p:ph idx="1" type="body"/>
          </p:nvPr>
        </p:nvSpPr>
        <p:spPr>
          <a:xfrm>
            <a:off x="643469" y="1782981"/>
            <a:ext cx="4008384" cy="4393982"/>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90000"/>
              </a:lnSpc>
              <a:spcBef>
                <a:spcPts val="0"/>
              </a:spcBef>
              <a:spcAft>
                <a:spcPts val="0"/>
              </a:spcAft>
              <a:buClr>
                <a:schemeClr val="dk1"/>
              </a:buClr>
              <a:buSzPts val="2200"/>
              <a:buFont typeface="Arial"/>
              <a:buChar char="•"/>
            </a:pPr>
            <a:r>
              <a:rPr lang="en-US" sz="2200">
                <a:solidFill>
                  <a:schemeClr val="dk1"/>
                </a:solidFill>
                <a:latin typeface="Arial"/>
                <a:ea typeface="Arial"/>
                <a:cs typeface="Arial"/>
                <a:sym typeface="Arial"/>
              </a:rPr>
              <a:t>From the plot, we can see that ES-L1, GEO, HEO, SSO, VLEO had the most success rate.</a:t>
            </a:r>
            <a:endParaRPr/>
          </a:p>
          <a:p>
            <a:pPr indent="-101600" lvl="0" marL="228600" marR="0" rtl="0" algn="l">
              <a:lnSpc>
                <a:spcPct val="90000"/>
              </a:lnSpc>
              <a:spcBef>
                <a:spcPts val="1400"/>
              </a:spcBef>
              <a:spcAft>
                <a:spcPts val="0"/>
              </a:spcAft>
              <a:buClr>
                <a:schemeClr val="dk1"/>
              </a:buClr>
              <a:buSzPts val="2000"/>
              <a:buFont typeface="Arial"/>
              <a:buNone/>
            </a:pPr>
            <a:r>
              <a:t/>
            </a:r>
            <a:endParaRPr sz="2000">
              <a:solidFill>
                <a:schemeClr val="dk1"/>
              </a:solidFill>
              <a:latin typeface="Calibri"/>
              <a:ea typeface="Calibri"/>
              <a:cs typeface="Calibri"/>
              <a:sym typeface="Calibri"/>
            </a:endParaRPr>
          </a:p>
        </p:txBody>
      </p:sp>
      <p:grpSp>
        <p:nvGrpSpPr>
          <p:cNvPr id="232" name="Google Shape;232;p34"/>
          <p:cNvGrpSpPr/>
          <p:nvPr/>
        </p:nvGrpSpPr>
        <p:grpSpPr>
          <a:xfrm>
            <a:off x="0" y="4601497"/>
            <a:ext cx="1014060" cy="2017580"/>
            <a:chOff x="0" y="4601497"/>
            <a:chExt cx="1014060" cy="2017580"/>
          </a:xfrm>
        </p:grpSpPr>
        <p:sp>
          <p:nvSpPr>
            <p:cNvPr id="233" name="Google Shape;233;p34"/>
            <p:cNvSpPr/>
            <p:nvPr/>
          </p:nvSpPr>
          <p:spPr>
            <a:xfrm rot="5400000">
              <a:off x="-501760" y="5103257"/>
              <a:ext cx="2017580" cy="1014060"/>
            </a:xfrm>
            <a:prstGeom prst="triangle">
              <a:avLst>
                <a:gd fmla="val 50000" name="adj"/>
              </a:avLst>
            </a:prstGeom>
            <a:solidFill>
              <a:schemeClr val="accent1">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34" name="Google Shape;234;p34"/>
            <p:cNvSpPr/>
            <p:nvPr/>
          </p:nvSpPr>
          <p:spPr>
            <a:xfrm rot="2700000">
              <a:off x="427916" y="5728708"/>
              <a:ext cx="485578" cy="485578"/>
            </a:xfrm>
            <a:prstGeom prst="rect">
              <a:avLst/>
            </a:prstGeom>
            <a:solidFill>
              <a:schemeClr val="accent1">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pic>
        <p:nvPicPr>
          <p:cNvPr id="235" name="Google Shape;235;p34"/>
          <p:cNvPicPr preferRelativeResize="0"/>
          <p:nvPr/>
        </p:nvPicPr>
        <p:blipFill rotWithShape="1">
          <a:blip r:embed="rId3">
            <a:alphaModFix/>
          </a:blip>
          <a:srcRect b="0" l="0" r="0" t="0"/>
          <a:stretch/>
        </p:blipFill>
        <p:spPr>
          <a:xfrm>
            <a:off x="4967973" y="2244294"/>
            <a:ext cx="6580559" cy="3439266"/>
          </a:xfrm>
          <a:prstGeom prst="rect">
            <a:avLst/>
          </a:prstGeom>
          <a:noFill/>
          <a:ln>
            <a:noFill/>
          </a:ln>
        </p:spPr>
      </p:pic>
      <p:grpSp>
        <p:nvGrpSpPr>
          <p:cNvPr id="236" name="Google Shape;236;p34"/>
          <p:cNvGrpSpPr/>
          <p:nvPr/>
        </p:nvGrpSpPr>
        <p:grpSpPr>
          <a:xfrm>
            <a:off x="11219290" y="1"/>
            <a:ext cx="972709" cy="1935307"/>
            <a:chOff x="10918968" y="713127"/>
            <a:chExt cx="1273032" cy="2532832"/>
          </a:xfrm>
        </p:grpSpPr>
        <p:sp>
          <p:nvSpPr>
            <p:cNvPr id="237" name="Google Shape;237;p34"/>
            <p:cNvSpPr/>
            <p:nvPr/>
          </p:nvSpPr>
          <p:spPr>
            <a:xfrm rot="2700000">
              <a:off x="11052629" y="2120024"/>
              <a:ext cx="645368" cy="645368"/>
            </a:xfrm>
            <a:prstGeom prst="rect">
              <a:avLst/>
            </a:prstGeom>
            <a:solidFill>
              <a:schemeClr val="accent4">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38" name="Google Shape;238;p34"/>
            <p:cNvSpPr/>
            <p:nvPr/>
          </p:nvSpPr>
          <p:spPr>
            <a:xfrm rot="-5400000">
              <a:off x="10289068" y="1343027"/>
              <a:ext cx="2532832" cy="1273032"/>
            </a:xfrm>
            <a:prstGeom prst="triangle">
              <a:avLst>
                <a:gd fmla="val 50000" name="adj"/>
              </a:avLst>
            </a:prstGeom>
            <a:solidFill>
              <a:schemeClr val="accent4">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sp>
        <p:nvSpPr>
          <p:cNvPr id="239" name="Google Shape;239;p34"/>
          <p:cNvSpPr txBox="1"/>
          <p:nvPr>
            <p:ph idx="12" type="sldNum"/>
          </p:nvPr>
        </p:nvSpPr>
        <p:spPr>
          <a:xfrm>
            <a:off x="8805333" y="6356350"/>
            <a:ext cx="2743200" cy="365125"/>
          </a:xfrm>
          <a:prstGeom prst="rect">
            <a:avLst/>
          </a:prstGeom>
          <a:noFill/>
          <a:ln>
            <a:noFill/>
          </a:ln>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en-US"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43" name="Shape 243"/>
        <p:cNvGrpSpPr/>
        <p:nvPr/>
      </p:nvGrpSpPr>
      <p:grpSpPr>
        <a:xfrm>
          <a:off x="0" y="0"/>
          <a:ext cx="0" cy="0"/>
          <a:chOff x="0" y="0"/>
          <a:chExt cx="0" cy="0"/>
        </a:xfrm>
      </p:grpSpPr>
      <p:sp>
        <p:nvSpPr>
          <p:cNvPr id="244" name="Google Shape;244;p35"/>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45" name="Google Shape;245;p35"/>
          <p:cNvSpPr txBox="1"/>
          <p:nvPr>
            <p:ph idx="1" type="body"/>
          </p:nvPr>
        </p:nvSpPr>
        <p:spPr>
          <a:xfrm>
            <a:off x="770011" y="2069756"/>
            <a:ext cx="10515600" cy="3811588"/>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The plot below shows the Flight Number vs. Orbit type. We observe that in the LEO orbit, success is related to the number of flights whereas in the GTO orbit, there is no relationship between flight number and the orbit. </a:t>
            </a:r>
            <a:endParaRPr/>
          </a:p>
          <a:p>
            <a:pPr indent="-88900" lvl="0" marL="22860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a:p>
            <a:pPr indent="0" lvl="0" marL="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p:txBody>
      </p:sp>
      <p:sp>
        <p:nvSpPr>
          <p:cNvPr id="246" name="Google Shape;246;p35"/>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Flight Number vs. Orbit Type</a:t>
            </a:r>
            <a:endParaRPr sz="4000">
              <a:solidFill>
                <a:srgbClr val="0B49CB"/>
              </a:solidFill>
              <a:latin typeface="IBM Plex Mono SemiBold"/>
              <a:ea typeface="IBM Plex Mono SemiBold"/>
              <a:cs typeface="IBM Plex Mono SemiBold"/>
              <a:sym typeface="IBM Plex Mono SemiBold"/>
            </a:endParaRPr>
          </a:p>
        </p:txBody>
      </p:sp>
      <p:pic>
        <p:nvPicPr>
          <p:cNvPr id="247" name="Google Shape;247;p35"/>
          <p:cNvPicPr preferRelativeResize="0"/>
          <p:nvPr/>
        </p:nvPicPr>
        <p:blipFill rotWithShape="1">
          <a:blip r:embed="rId4">
            <a:alphaModFix/>
          </a:blip>
          <a:srcRect b="0" l="0" r="0" t="0"/>
          <a:stretch/>
        </p:blipFill>
        <p:spPr>
          <a:xfrm>
            <a:off x="1342767" y="3529484"/>
            <a:ext cx="8263457" cy="21050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51" name="Shape 251"/>
        <p:cNvGrpSpPr/>
        <p:nvPr/>
      </p:nvGrpSpPr>
      <p:grpSpPr>
        <a:xfrm>
          <a:off x="0" y="0"/>
          <a:ext cx="0" cy="0"/>
          <a:chOff x="0" y="0"/>
          <a:chExt cx="0" cy="0"/>
        </a:xfrm>
      </p:grpSpPr>
      <p:sp>
        <p:nvSpPr>
          <p:cNvPr id="252" name="Google Shape;252;p36"/>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53" name="Google Shape;253;p36"/>
          <p:cNvSpPr txBox="1"/>
          <p:nvPr>
            <p:ph idx="1" type="body"/>
          </p:nvPr>
        </p:nvSpPr>
        <p:spPr>
          <a:xfrm>
            <a:off x="770010" y="2057400"/>
            <a:ext cx="10687961" cy="3811588"/>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We can observe that with heavy payloads, the successful landing are more for PO, LEO and ISS orbits.</a:t>
            </a:r>
            <a:endParaRPr/>
          </a:p>
          <a:p>
            <a:pPr indent="-88900" lvl="0" marL="22860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p:txBody>
      </p:sp>
      <p:sp>
        <p:nvSpPr>
          <p:cNvPr id="254" name="Google Shape;254;p36"/>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Payload vs. Orbit Type</a:t>
            </a:r>
            <a:endParaRPr sz="4000">
              <a:solidFill>
                <a:srgbClr val="0B49CB"/>
              </a:solidFill>
              <a:latin typeface="IBM Plex Mono SemiBold"/>
              <a:ea typeface="IBM Plex Mono SemiBold"/>
              <a:cs typeface="IBM Plex Mono SemiBold"/>
              <a:sym typeface="IBM Plex Mono SemiBold"/>
            </a:endParaRPr>
          </a:p>
        </p:txBody>
      </p:sp>
      <p:pic>
        <p:nvPicPr>
          <p:cNvPr id="255" name="Google Shape;255;p36"/>
          <p:cNvPicPr preferRelativeResize="0"/>
          <p:nvPr/>
        </p:nvPicPr>
        <p:blipFill rotWithShape="1">
          <a:blip r:embed="rId4">
            <a:alphaModFix/>
          </a:blip>
          <a:srcRect b="0" l="0" r="0" t="0"/>
          <a:stretch/>
        </p:blipFill>
        <p:spPr>
          <a:xfrm>
            <a:off x="1146614" y="3429000"/>
            <a:ext cx="9082607" cy="20955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59" name="Shape 259"/>
        <p:cNvGrpSpPr/>
        <p:nvPr/>
      </p:nvGrpSpPr>
      <p:grpSpPr>
        <a:xfrm>
          <a:off x="0" y="0"/>
          <a:ext cx="0" cy="0"/>
          <a:chOff x="0" y="0"/>
          <a:chExt cx="0" cy="0"/>
        </a:xfrm>
      </p:grpSpPr>
      <p:sp>
        <p:nvSpPr>
          <p:cNvPr id="260" name="Google Shape;260;p37"/>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61" name="Google Shape;261;p37"/>
          <p:cNvSpPr txBox="1"/>
          <p:nvPr/>
        </p:nvSpPr>
        <p:spPr>
          <a:xfrm>
            <a:off x="643467" y="321734"/>
            <a:ext cx="10905066" cy="1135737"/>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Clr>
                <a:srgbClr val="0B49CB"/>
              </a:buClr>
              <a:buSzPts val="3600"/>
              <a:buFont typeface="Arial"/>
              <a:buNone/>
            </a:pPr>
            <a:r>
              <a:rPr lang="en-US" sz="3600">
                <a:solidFill>
                  <a:srgbClr val="0B49CB"/>
                </a:solidFill>
                <a:latin typeface="Arial"/>
                <a:ea typeface="Arial"/>
                <a:cs typeface="Arial"/>
                <a:sym typeface="Arial"/>
              </a:rPr>
              <a:t>Launch Success Yearly Trend</a:t>
            </a:r>
            <a:endParaRPr/>
          </a:p>
        </p:txBody>
      </p:sp>
      <p:sp>
        <p:nvSpPr>
          <p:cNvPr id="262" name="Google Shape;262;p37"/>
          <p:cNvSpPr txBox="1"/>
          <p:nvPr>
            <p:ph idx="1" type="body"/>
          </p:nvPr>
        </p:nvSpPr>
        <p:spPr>
          <a:xfrm>
            <a:off x="643469" y="1782981"/>
            <a:ext cx="4008384" cy="4393982"/>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90000"/>
              </a:lnSpc>
              <a:spcBef>
                <a:spcPts val="0"/>
              </a:spcBef>
              <a:spcAft>
                <a:spcPts val="0"/>
              </a:spcAft>
              <a:buClr>
                <a:schemeClr val="dk1"/>
              </a:buClr>
              <a:buSzPts val="2200"/>
              <a:buFont typeface="Arial"/>
              <a:buChar char="•"/>
            </a:pPr>
            <a:r>
              <a:rPr lang="en-US" sz="2200">
                <a:solidFill>
                  <a:schemeClr val="dk1"/>
                </a:solidFill>
                <a:latin typeface="Arial"/>
                <a:ea typeface="Arial"/>
                <a:cs typeface="Arial"/>
                <a:sym typeface="Arial"/>
              </a:rPr>
              <a:t>From the plot, we can observe that success rate since 2013 kept on increasing till 2020.</a:t>
            </a:r>
            <a:endParaRPr/>
          </a:p>
          <a:p>
            <a:pPr indent="-101600" lvl="0" marL="228600" marR="0" rtl="0" algn="l">
              <a:lnSpc>
                <a:spcPct val="90000"/>
              </a:lnSpc>
              <a:spcBef>
                <a:spcPts val="1400"/>
              </a:spcBef>
              <a:spcAft>
                <a:spcPts val="0"/>
              </a:spcAft>
              <a:buClr>
                <a:schemeClr val="dk1"/>
              </a:buClr>
              <a:buSzPts val="2000"/>
              <a:buFont typeface="Arial"/>
              <a:buNone/>
            </a:pPr>
            <a:r>
              <a:t/>
            </a:r>
            <a:endParaRPr sz="2000">
              <a:solidFill>
                <a:schemeClr val="dk1"/>
              </a:solidFill>
              <a:latin typeface="Calibri"/>
              <a:ea typeface="Calibri"/>
              <a:cs typeface="Calibri"/>
              <a:sym typeface="Calibri"/>
            </a:endParaRPr>
          </a:p>
        </p:txBody>
      </p:sp>
      <p:grpSp>
        <p:nvGrpSpPr>
          <p:cNvPr id="263" name="Google Shape;263;p37"/>
          <p:cNvGrpSpPr/>
          <p:nvPr/>
        </p:nvGrpSpPr>
        <p:grpSpPr>
          <a:xfrm>
            <a:off x="0" y="4601497"/>
            <a:ext cx="1014060" cy="2017580"/>
            <a:chOff x="0" y="4601497"/>
            <a:chExt cx="1014060" cy="2017580"/>
          </a:xfrm>
        </p:grpSpPr>
        <p:sp>
          <p:nvSpPr>
            <p:cNvPr id="264" name="Google Shape;264;p37"/>
            <p:cNvSpPr/>
            <p:nvPr/>
          </p:nvSpPr>
          <p:spPr>
            <a:xfrm rot="5400000">
              <a:off x="-501760" y="5103257"/>
              <a:ext cx="2017580" cy="1014060"/>
            </a:xfrm>
            <a:prstGeom prst="triangle">
              <a:avLst>
                <a:gd fmla="val 50000" name="adj"/>
              </a:avLst>
            </a:prstGeom>
            <a:solidFill>
              <a:schemeClr val="accent1">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65" name="Google Shape;265;p37"/>
            <p:cNvSpPr/>
            <p:nvPr/>
          </p:nvSpPr>
          <p:spPr>
            <a:xfrm rot="2700000">
              <a:off x="427916" y="5728708"/>
              <a:ext cx="485578" cy="485578"/>
            </a:xfrm>
            <a:prstGeom prst="rect">
              <a:avLst/>
            </a:prstGeom>
            <a:solidFill>
              <a:schemeClr val="accent1">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grpSp>
        <p:nvGrpSpPr>
          <p:cNvPr id="266" name="Google Shape;266;p37"/>
          <p:cNvGrpSpPr/>
          <p:nvPr/>
        </p:nvGrpSpPr>
        <p:grpSpPr>
          <a:xfrm>
            <a:off x="11219290" y="1"/>
            <a:ext cx="972709" cy="1935307"/>
            <a:chOff x="10918968" y="713127"/>
            <a:chExt cx="1273032" cy="2532832"/>
          </a:xfrm>
        </p:grpSpPr>
        <p:sp>
          <p:nvSpPr>
            <p:cNvPr id="267" name="Google Shape;267;p37"/>
            <p:cNvSpPr/>
            <p:nvPr/>
          </p:nvSpPr>
          <p:spPr>
            <a:xfrm rot="2700000">
              <a:off x="11052629" y="2120024"/>
              <a:ext cx="645368" cy="645368"/>
            </a:xfrm>
            <a:prstGeom prst="rect">
              <a:avLst/>
            </a:prstGeom>
            <a:solidFill>
              <a:schemeClr val="accent4">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68" name="Google Shape;268;p37"/>
            <p:cNvSpPr/>
            <p:nvPr/>
          </p:nvSpPr>
          <p:spPr>
            <a:xfrm rot="-5400000">
              <a:off x="10289068" y="1343027"/>
              <a:ext cx="2532832" cy="1273032"/>
            </a:xfrm>
            <a:prstGeom prst="triangle">
              <a:avLst>
                <a:gd fmla="val 50000" name="adj"/>
              </a:avLst>
            </a:prstGeom>
            <a:solidFill>
              <a:schemeClr val="accent4">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sp>
        <p:nvSpPr>
          <p:cNvPr id="269" name="Google Shape;269;p37"/>
          <p:cNvSpPr txBox="1"/>
          <p:nvPr>
            <p:ph idx="12" type="sldNum"/>
          </p:nvPr>
        </p:nvSpPr>
        <p:spPr>
          <a:xfrm>
            <a:off x="8805333" y="6356350"/>
            <a:ext cx="2743200" cy="365125"/>
          </a:xfrm>
          <a:prstGeom prst="rect">
            <a:avLst/>
          </a:prstGeom>
          <a:noFill/>
          <a:ln>
            <a:noFill/>
          </a:ln>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en-US"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pic>
        <p:nvPicPr>
          <p:cNvPr id="270" name="Google Shape;270;p37"/>
          <p:cNvPicPr preferRelativeResize="0"/>
          <p:nvPr/>
        </p:nvPicPr>
        <p:blipFill rotWithShape="1">
          <a:blip r:embed="rId3">
            <a:alphaModFix/>
          </a:blip>
          <a:srcRect b="0" l="0" r="0" t="0"/>
          <a:stretch/>
        </p:blipFill>
        <p:spPr>
          <a:xfrm>
            <a:off x="4712822" y="1935308"/>
            <a:ext cx="6303910" cy="360256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74" name="Shape 274"/>
        <p:cNvGrpSpPr/>
        <p:nvPr/>
      </p:nvGrpSpPr>
      <p:grpSpPr>
        <a:xfrm>
          <a:off x="0" y="0"/>
          <a:ext cx="0" cy="0"/>
          <a:chOff x="0" y="0"/>
          <a:chExt cx="0" cy="0"/>
        </a:xfrm>
      </p:grpSpPr>
      <p:sp>
        <p:nvSpPr>
          <p:cNvPr id="275" name="Google Shape;275;p38"/>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76" name="Google Shape;276;p38"/>
          <p:cNvSpPr txBox="1"/>
          <p:nvPr/>
        </p:nvSpPr>
        <p:spPr>
          <a:xfrm>
            <a:off x="643467" y="321734"/>
            <a:ext cx="10905066" cy="1135737"/>
          </a:xfrm>
          <a:prstGeom prst="rect">
            <a:avLst/>
          </a:prstGeom>
          <a:noFill/>
          <a:ln>
            <a:noFill/>
          </a:ln>
        </p:spPr>
        <p:txBody>
          <a:bodyPr anchorCtr="0" anchor="ctr" bIns="45700" lIns="91425" spcFirstLastPara="1" rIns="91425" wrap="square" tIns="45700">
            <a:normAutofit/>
          </a:bodyPr>
          <a:lstStyle/>
          <a:p>
            <a:pPr indent="0" lvl="0" marL="0" marR="0" rtl="0" algn="l">
              <a:lnSpc>
                <a:spcPct val="100000"/>
              </a:lnSpc>
              <a:spcBef>
                <a:spcPts val="0"/>
              </a:spcBef>
              <a:spcAft>
                <a:spcPts val="0"/>
              </a:spcAft>
              <a:buClr>
                <a:srgbClr val="0B49CB"/>
              </a:buClr>
              <a:buSzPts val="3700"/>
              <a:buFont typeface="Arial"/>
              <a:buNone/>
            </a:pPr>
            <a:r>
              <a:rPr b="0" i="0" lang="en-US" sz="3700" u="none" cap="none" strike="noStrike">
                <a:solidFill>
                  <a:srgbClr val="0B49CB"/>
                </a:solidFill>
                <a:latin typeface="Arial"/>
                <a:ea typeface="Arial"/>
                <a:cs typeface="Arial"/>
                <a:sym typeface="Arial"/>
              </a:rPr>
              <a:t>All Launch Site Names</a:t>
            </a:r>
            <a:endParaRPr/>
          </a:p>
        </p:txBody>
      </p:sp>
      <p:sp>
        <p:nvSpPr>
          <p:cNvPr id="277" name="Google Shape;277;p38"/>
          <p:cNvSpPr txBox="1"/>
          <p:nvPr>
            <p:ph idx="1" type="body"/>
          </p:nvPr>
        </p:nvSpPr>
        <p:spPr>
          <a:xfrm>
            <a:off x="643469" y="1782981"/>
            <a:ext cx="4008384" cy="4393982"/>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90000"/>
              </a:lnSpc>
              <a:spcBef>
                <a:spcPts val="0"/>
              </a:spcBef>
              <a:spcAft>
                <a:spcPts val="0"/>
              </a:spcAft>
              <a:buClr>
                <a:schemeClr val="dk1"/>
              </a:buClr>
              <a:buSzPts val="2200"/>
              <a:buFont typeface="Arial"/>
              <a:buChar char="•"/>
            </a:pPr>
            <a:r>
              <a:rPr lang="en-US" sz="2200">
                <a:solidFill>
                  <a:schemeClr val="dk1"/>
                </a:solidFill>
                <a:latin typeface="Arial"/>
                <a:ea typeface="Arial"/>
                <a:cs typeface="Arial"/>
                <a:sym typeface="Arial"/>
              </a:rPr>
              <a:t>We used the key word </a:t>
            </a:r>
            <a:r>
              <a:rPr b="1" lang="en-US" sz="2200">
                <a:solidFill>
                  <a:schemeClr val="dk1"/>
                </a:solidFill>
                <a:latin typeface="Arial"/>
                <a:ea typeface="Arial"/>
                <a:cs typeface="Arial"/>
                <a:sym typeface="Arial"/>
              </a:rPr>
              <a:t>DISTINCT</a:t>
            </a:r>
            <a:r>
              <a:rPr lang="en-US" sz="2200">
                <a:solidFill>
                  <a:schemeClr val="dk1"/>
                </a:solidFill>
                <a:latin typeface="Arial"/>
                <a:ea typeface="Arial"/>
                <a:cs typeface="Arial"/>
                <a:sym typeface="Arial"/>
              </a:rPr>
              <a:t> to show only unique launch sites from the SpaceX data.</a:t>
            </a:r>
            <a:endParaRPr/>
          </a:p>
          <a:p>
            <a:pPr indent="-101600" lvl="0" marL="228600" marR="0" rtl="0" algn="l">
              <a:lnSpc>
                <a:spcPct val="90000"/>
              </a:lnSpc>
              <a:spcBef>
                <a:spcPts val="1400"/>
              </a:spcBef>
              <a:spcAft>
                <a:spcPts val="0"/>
              </a:spcAft>
              <a:buClr>
                <a:schemeClr val="dk1"/>
              </a:buClr>
              <a:buSzPts val="2000"/>
              <a:buFont typeface="Arial"/>
              <a:buNone/>
            </a:pPr>
            <a:r>
              <a:t/>
            </a:r>
            <a:endParaRPr sz="2000">
              <a:solidFill>
                <a:schemeClr val="dk1"/>
              </a:solidFill>
              <a:latin typeface="Calibri"/>
              <a:ea typeface="Calibri"/>
              <a:cs typeface="Calibri"/>
              <a:sym typeface="Calibri"/>
            </a:endParaRPr>
          </a:p>
        </p:txBody>
      </p:sp>
      <p:grpSp>
        <p:nvGrpSpPr>
          <p:cNvPr id="278" name="Google Shape;278;p38"/>
          <p:cNvGrpSpPr/>
          <p:nvPr/>
        </p:nvGrpSpPr>
        <p:grpSpPr>
          <a:xfrm>
            <a:off x="0" y="4601497"/>
            <a:ext cx="1014060" cy="2017580"/>
            <a:chOff x="0" y="4601497"/>
            <a:chExt cx="1014060" cy="2017580"/>
          </a:xfrm>
        </p:grpSpPr>
        <p:sp>
          <p:nvSpPr>
            <p:cNvPr id="279" name="Google Shape;279;p38"/>
            <p:cNvSpPr/>
            <p:nvPr/>
          </p:nvSpPr>
          <p:spPr>
            <a:xfrm rot="5400000">
              <a:off x="-501760" y="5103257"/>
              <a:ext cx="2017580" cy="1014060"/>
            </a:xfrm>
            <a:prstGeom prst="triangle">
              <a:avLst>
                <a:gd fmla="val 50000" name="adj"/>
              </a:avLst>
            </a:prstGeom>
            <a:solidFill>
              <a:schemeClr val="accent1">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80" name="Google Shape;280;p38"/>
            <p:cNvSpPr/>
            <p:nvPr/>
          </p:nvSpPr>
          <p:spPr>
            <a:xfrm rot="2700000">
              <a:off x="427916" y="5728708"/>
              <a:ext cx="485578" cy="485578"/>
            </a:xfrm>
            <a:prstGeom prst="rect">
              <a:avLst/>
            </a:prstGeom>
            <a:solidFill>
              <a:schemeClr val="accent1">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pic>
        <p:nvPicPr>
          <p:cNvPr id="281" name="Google Shape;281;p38"/>
          <p:cNvPicPr preferRelativeResize="0"/>
          <p:nvPr/>
        </p:nvPicPr>
        <p:blipFill rotWithShape="1">
          <a:blip r:embed="rId3">
            <a:alphaModFix/>
          </a:blip>
          <a:srcRect b="0" l="0" r="0" t="0"/>
          <a:stretch/>
        </p:blipFill>
        <p:spPr>
          <a:xfrm>
            <a:off x="5295320" y="2196715"/>
            <a:ext cx="6253212" cy="3534424"/>
          </a:xfrm>
          <a:prstGeom prst="rect">
            <a:avLst/>
          </a:prstGeom>
          <a:noFill/>
          <a:ln>
            <a:noFill/>
          </a:ln>
        </p:spPr>
      </p:pic>
      <p:grpSp>
        <p:nvGrpSpPr>
          <p:cNvPr id="282" name="Google Shape;282;p38"/>
          <p:cNvGrpSpPr/>
          <p:nvPr/>
        </p:nvGrpSpPr>
        <p:grpSpPr>
          <a:xfrm>
            <a:off x="11219290" y="1"/>
            <a:ext cx="972709" cy="1935307"/>
            <a:chOff x="10918968" y="713127"/>
            <a:chExt cx="1273032" cy="2532832"/>
          </a:xfrm>
        </p:grpSpPr>
        <p:sp>
          <p:nvSpPr>
            <p:cNvPr id="283" name="Google Shape;283;p38"/>
            <p:cNvSpPr/>
            <p:nvPr/>
          </p:nvSpPr>
          <p:spPr>
            <a:xfrm rot="2700000">
              <a:off x="11052629" y="2120024"/>
              <a:ext cx="645368" cy="645368"/>
            </a:xfrm>
            <a:prstGeom prst="rect">
              <a:avLst/>
            </a:prstGeom>
            <a:solidFill>
              <a:schemeClr val="accent4">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84" name="Google Shape;284;p38"/>
            <p:cNvSpPr/>
            <p:nvPr/>
          </p:nvSpPr>
          <p:spPr>
            <a:xfrm rot="-5400000">
              <a:off x="10289068" y="1343027"/>
              <a:ext cx="2532832" cy="1273032"/>
            </a:xfrm>
            <a:prstGeom prst="triangle">
              <a:avLst>
                <a:gd fmla="val 50000" name="adj"/>
              </a:avLst>
            </a:prstGeom>
            <a:solidFill>
              <a:schemeClr val="accent4">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sp>
        <p:nvSpPr>
          <p:cNvPr id="285" name="Google Shape;285;p38"/>
          <p:cNvSpPr txBox="1"/>
          <p:nvPr>
            <p:ph idx="12" type="sldNum"/>
          </p:nvPr>
        </p:nvSpPr>
        <p:spPr>
          <a:xfrm>
            <a:off x="8805333" y="6356350"/>
            <a:ext cx="2743200" cy="365125"/>
          </a:xfrm>
          <a:prstGeom prst="rect">
            <a:avLst/>
          </a:prstGeom>
          <a:noFill/>
          <a:ln>
            <a:noFill/>
          </a:ln>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en-US"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89" name="Shape 289"/>
        <p:cNvGrpSpPr/>
        <p:nvPr/>
      </p:nvGrpSpPr>
      <p:grpSpPr>
        <a:xfrm>
          <a:off x="0" y="0"/>
          <a:ext cx="0" cy="0"/>
          <a:chOff x="0" y="0"/>
          <a:chExt cx="0" cy="0"/>
        </a:xfrm>
      </p:grpSpPr>
      <p:sp>
        <p:nvSpPr>
          <p:cNvPr id="290" name="Google Shape;290;p39"/>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91" name="Google Shape;291;p39"/>
          <p:cNvSpPr txBox="1"/>
          <p:nvPr>
            <p:ph idx="1" type="body"/>
          </p:nvPr>
        </p:nvSpPr>
        <p:spPr>
          <a:xfrm>
            <a:off x="770010" y="1825625"/>
            <a:ext cx="10222887" cy="4122999"/>
          </a:xfrm>
          <a:prstGeom prst="rect">
            <a:avLst/>
          </a:prstGeom>
          <a:noFill/>
          <a:ln>
            <a:noFill/>
          </a:ln>
        </p:spPr>
        <p:txBody>
          <a:bodyPr anchorCtr="0" anchor="t" bIns="45700" lIns="91425" spcFirstLastPara="1" rIns="91425" wrap="square" tIns="45700">
            <a:normAutofit/>
          </a:bodyPr>
          <a:lstStyle/>
          <a:p>
            <a:pPr indent="-88900" lvl="0" marL="228600" marR="0" rtl="0" algn="l">
              <a:lnSpc>
                <a:spcPct val="100000"/>
              </a:lnSpc>
              <a:spcBef>
                <a:spcPts val="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a:p>
            <a:pPr indent="-88900" lvl="0" marL="22860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a:p>
            <a:pPr indent="-88900" lvl="0" marL="22860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a:p>
            <a:pPr indent="-88900" lvl="0" marL="22860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a:p>
            <a:pPr indent="-88900" lvl="0" marL="22860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a:p>
            <a:pPr indent="-88900" lvl="0" marL="22860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We used the query above to display 5 records where launch sites begin with `CCA`</a:t>
            </a:r>
            <a:endParaRPr/>
          </a:p>
        </p:txBody>
      </p:sp>
      <p:sp>
        <p:nvSpPr>
          <p:cNvPr id="292" name="Google Shape;292;p39"/>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Launch Site Names Begin with 'CCA'</a:t>
            </a:r>
            <a:endParaRPr/>
          </a:p>
        </p:txBody>
      </p:sp>
      <p:pic>
        <p:nvPicPr>
          <p:cNvPr id="293" name="Google Shape;293;p39"/>
          <p:cNvPicPr preferRelativeResize="0"/>
          <p:nvPr/>
        </p:nvPicPr>
        <p:blipFill rotWithShape="1">
          <a:blip r:embed="rId4">
            <a:alphaModFix/>
          </a:blip>
          <a:srcRect b="0" l="0" r="0" t="0"/>
          <a:stretch/>
        </p:blipFill>
        <p:spPr>
          <a:xfrm>
            <a:off x="867266" y="1626375"/>
            <a:ext cx="10028374" cy="2907149"/>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97" name="Shape 297"/>
        <p:cNvGrpSpPr/>
        <p:nvPr/>
      </p:nvGrpSpPr>
      <p:grpSpPr>
        <a:xfrm>
          <a:off x="0" y="0"/>
          <a:ext cx="0" cy="0"/>
          <a:chOff x="0" y="0"/>
          <a:chExt cx="0" cy="0"/>
        </a:xfrm>
      </p:grpSpPr>
      <p:sp>
        <p:nvSpPr>
          <p:cNvPr id="298" name="Google Shape;298;p40"/>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99" name="Google Shape;299;p40"/>
          <p:cNvSpPr txBox="1"/>
          <p:nvPr>
            <p:ph idx="1" type="body"/>
          </p:nvPr>
        </p:nvSpPr>
        <p:spPr>
          <a:xfrm>
            <a:off x="770010" y="1825625"/>
            <a:ext cx="9745589" cy="4351338"/>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We calculated the total payload carried by boosters from NASA as 45596 using the query below</a:t>
            </a:r>
            <a:endParaRPr/>
          </a:p>
        </p:txBody>
      </p:sp>
      <p:sp>
        <p:nvSpPr>
          <p:cNvPr id="300" name="Google Shape;300;p40"/>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Total Payload Mass</a:t>
            </a:r>
            <a:endParaRPr/>
          </a:p>
        </p:txBody>
      </p:sp>
      <p:pic>
        <p:nvPicPr>
          <p:cNvPr id="301" name="Google Shape;301;p40"/>
          <p:cNvPicPr preferRelativeResize="0"/>
          <p:nvPr/>
        </p:nvPicPr>
        <p:blipFill rotWithShape="1">
          <a:blip r:embed="rId4">
            <a:alphaModFix/>
          </a:blip>
          <a:srcRect b="0" l="0" r="0" t="0"/>
          <a:stretch/>
        </p:blipFill>
        <p:spPr>
          <a:xfrm>
            <a:off x="1858945" y="2833181"/>
            <a:ext cx="7415269" cy="2942144"/>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05" name="Shape 305"/>
        <p:cNvGrpSpPr/>
        <p:nvPr/>
      </p:nvGrpSpPr>
      <p:grpSpPr>
        <a:xfrm>
          <a:off x="0" y="0"/>
          <a:ext cx="0" cy="0"/>
          <a:chOff x="0" y="0"/>
          <a:chExt cx="0" cy="0"/>
        </a:xfrm>
      </p:grpSpPr>
      <p:sp>
        <p:nvSpPr>
          <p:cNvPr id="306" name="Google Shape;306;p41"/>
          <p:cNvSpPr txBox="1"/>
          <p:nvPr/>
        </p:nvSpPr>
        <p:spPr>
          <a:xfrm>
            <a:off x="648929" y="629266"/>
            <a:ext cx="3505495" cy="1622321"/>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Clr>
                <a:srgbClr val="0B49CB"/>
              </a:buClr>
              <a:buSzPts val="3700"/>
              <a:buFont typeface="Arial"/>
              <a:buNone/>
            </a:pPr>
            <a:r>
              <a:rPr lang="en-US" sz="3700">
                <a:solidFill>
                  <a:srgbClr val="0B49CB"/>
                </a:solidFill>
                <a:latin typeface="Arial"/>
                <a:ea typeface="Arial"/>
                <a:cs typeface="Arial"/>
                <a:sym typeface="Arial"/>
              </a:rPr>
              <a:t>Average Payload Mass by F9 v1.1</a:t>
            </a:r>
            <a:endParaRPr/>
          </a:p>
        </p:txBody>
      </p:sp>
      <p:sp>
        <p:nvSpPr>
          <p:cNvPr id="307" name="Google Shape;307;p41"/>
          <p:cNvSpPr txBox="1"/>
          <p:nvPr>
            <p:ph idx="1" type="body"/>
          </p:nvPr>
        </p:nvSpPr>
        <p:spPr>
          <a:xfrm>
            <a:off x="648931" y="2438400"/>
            <a:ext cx="3505494" cy="3785419"/>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90000"/>
              </a:lnSpc>
              <a:spcBef>
                <a:spcPts val="0"/>
              </a:spcBef>
              <a:spcAft>
                <a:spcPts val="0"/>
              </a:spcAft>
              <a:buClr>
                <a:schemeClr val="dk1"/>
              </a:buClr>
              <a:buSzPts val="2000"/>
              <a:buFont typeface="Arial"/>
              <a:buChar char="•"/>
            </a:pPr>
            <a:r>
              <a:rPr lang="en-US" sz="2000">
                <a:solidFill>
                  <a:schemeClr val="dk1"/>
                </a:solidFill>
                <a:latin typeface="Arial"/>
                <a:ea typeface="Arial"/>
                <a:cs typeface="Arial"/>
                <a:sym typeface="Arial"/>
              </a:rPr>
              <a:t>We calculated the average payload mass carried by booster version F9 v1.1 as 2928.4</a:t>
            </a:r>
            <a:endParaRPr/>
          </a:p>
          <a:p>
            <a:pPr indent="-101600" lvl="0" marL="228600" marR="0" rtl="0" algn="l">
              <a:lnSpc>
                <a:spcPct val="90000"/>
              </a:lnSpc>
              <a:spcBef>
                <a:spcPts val="1400"/>
              </a:spcBef>
              <a:spcAft>
                <a:spcPts val="0"/>
              </a:spcAft>
              <a:buClr>
                <a:schemeClr val="dk1"/>
              </a:buClr>
              <a:buSzPts val="2000"/>
              <a:buFont typeface="Arial"/>
              <a:buNone/>
            </a:pPr>
            <a:r>
              <a:t/>
            </a:r>
            <a:endParaRPr sz="2000">
              <a:solidFill>
                <a:schemeClr val="dk1"/>
              </a:solidFill>
              <a:latin typeface="Calibri"/>
              <a:ea typeface="Calibri"/>
              <a:cs typeface="Calibri"/>
              <a:sym typeface="Calibri"/>
            </a:endParaRPr>
          </a:p>
        </p:txBody>
      </p:sp>
      <p:sp>
        <p:nvSpPr>
          <p:cNvPr id="308" name="Google Shape;308;p41"/>
          <p:cNvSpPr/>
          <p:nvPr/>
        </p:nvSpPr>
        <p:spPr>
          <a:xfrm>
            <a:off x="4639056" y="0"/>
            <a:ext cx="7552944" cy="6858000"/>
          </a:xfrm>
          <a:prstGeom prst="rect">
            <a:avLst/>
          </a:prstGeom>
          <a:solidFill>
            <a:srgbClr val="C8CAC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09" name="Google Shape;309;p41"/>
          <p:cNvSpPr/>
          <p:nvPr/>
        </p:nvSpPr>
        <p:spPr>
          <a:xfrm>
            <a:off x="5123688" y="557784"/>
            <a:ext cx="6584098" cy="5739187"/>
          </a:xfrm>
          <a:prstGeom prst="roundRect">
            <a:avLst>
              <a:gd fmla="val 0" name="adj"/>
            </a:avLst>
          </a:prstGeom>
          <a:solidFill>
            <a:srgbClr val="FFFFFF"/>
          </a:solidFill>
          <a:ln cap="flat" cmpd="sng" w="9525">
            <a:solidFill>
              <a:srgbClr val="C8CACA"/>
            </a:solidFill>
            <a:prstDash val="solid"/>
            <a:miter lim="800000"/>
            <a:headEnd len="sm" w="sm" type="none"/>
            <a:tailEnd len="sm" w="sm" type="none"/>
          </a:ln>
          <a:effectLst>
            <a:outerShdw blurRad="57150" rotWithShape="0" algn="t" dir="5400000" dist="19050">
              <a:srgbClr val="000000">
                <a:alpha val="62745"/>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310" name="Google Shape;310;p41"/>
          <p:cNvPicPr preferRelativeResize="0"/>
          <p:nvPr/>
        </p:nvPicPr>
        <p:blipFill rotWithShape="1">
          <a:blip r:embed="rId3">
            <a:alphaModFix/>
          </a:blip>
          <a:srcRect b="0" l="0" r="0" t="0"/>
          <a:stretch/>
        </p:blipFill>
        <p:spPr>
          <a:xfrm>
            <a:off x="5405862" y="2217937"/>
            <a:ext cx="6019331" cy="2418879"/>
          </a:xfrm>
          <a:prstGeom prst="rect">
            <a:avLst/>
          </a:prstGeom>
          <a:noFill/>
          <a:ln>
            <a:noFill/>
          </a:ln>
        </p:spPr>
      </p:pic>
      <p:sp>
        <p:nvSpPr>
          <p:cNvPr id="311" name="Google Shape;311;p4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en-US" sz="1200">
                <a:solidFill>
                  <a:srgbClr val="303030"/>
                </a:solidFill>
                <a:latin typeface="Calibri"/>
                <a:ea typeface="Calibri"/>
                <a:cs typeface="Calibri"/>
                <a:sym typeface="Calibri"/>
              </a:rPr>
              <a:t>‹#›</a:t>
            </a:fld>
            <a:endParaRPr sz="1200">
              <a:solidFill>
                <a:srgbClr val="303030"/>
              </a:solidFill>
              <a:latin typeface="Calibri"/>
              <a:ea typeface="Calibri"/>
              <a:cs typeface="Calibri"/>
              <a:sym typeface="Calibri"/>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15" name="Shape 315"/>
        <p:cNvGrpSpPr/>
        <p:nvPr/>
      </p:nvGrpSpPr>
      <p:grpSpPr>
        <a:xfrm>
          <a:off x="0" y="0"/>
          <a:ext cx="0" cy="0"/>
          <a:chOff x="0" y="0"/>
          <a:chExt cx="0" cy="0"/>
        </a:xfrm>
      </p:grpSpPr>
      <p:sp>
        <p:nvSpPr>
          <p:cNvPr id="316" name="Google Shape;316;p42"/>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17" name="Google Shape;317;p42"/>
          <p:cNvSpPr txBox="1"/>
          <p:nvPr/>
        </p:nvSpPr>
        <p:spPr>
          <a:xfrm>
            <a:off x="643467" y="321734"/>
            <a:ext cx="10905066" cy="1135737"/>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Clr>
                <a:srgbClr val="0B49CB"/>
              </a:buClr>
              <a:buSzPts val="3600"/>
              <a:buFont typeface="Arial"/>
              <a:buNone/>
            </a:pPr>
            <a:r>
              <a:rPr lang="en-US" sz="3600">
                <a:solidFill>
                  <a:srgbClr val="0B49CB"/>
                </a:solidFill>
                <a:latin typeface="Arial"/>
                <a:ea typeface="Arial"/>
                <a:cs typeface="Arial"/>
                <a:sym typeface="Arial"/>
              </a:rPr>
              <a:t>First Successful Ground Landing Date</a:t>
            </a:r>
            <a:endParaRPr/>
          </a:p>
        </p:txBody>
      </p:sp>
      <p:sp>
        <p:nvSpPr>
          <p:cNvPr id="318" name="Google Shape;318;p42"/>
          <p:cNvSpPr txBox="1"/>
          <p:nvPr>
            <p:ph idx="1" type="body"/>
          </p:nvPr>
        </p:nvSpPr>
        <p:spPr>
          <a:xfrm>
            <a:off x="643469" y="1782981"/>
            <a:ext cx="4008384" cy="4393982"/>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90000"/>
              </a:lnSpc>
              <a:spcBef>
                <a:spcPts val="0"/>
              </a:spcBef>
              <a:spcAft>
                <a:spcPts val="0"/>
              </a:spcAft>
              <a:buClr>
                <a:schemeClr val="dk1"/>
              </a:buClr>
              <a:buSzPts val="1800"/>
              <a:buFont typeface="Arial"/>
              <a:buChar char="•"/>
            </a:pPr>
            <a:r>
              <a:rPr lang="en-US" sz="1800">
                <a:solidFill>
                  <a:schemeClr val="dk1"/>
                </a:solidFill>
                <a:latin typeface="Arial"/>
                <a:ea typeface="Arial"/>
                <a:cs typeface="Arial"/>
                <a:sym typeface="Arial"/>
              </a:rPr>
              <a:t>We observed that the dates of the first successful landing outcome on ground pad was 22</a:t>
            </a:r>
            <a:r>
              <a:rPr baseline="30000" lang="en-US" sz="1800">
                <a:solidFill>
                  <a:schemeClr val="dk1"/>
                </a:solidFill>
                <a:latin typeface="Arial"/>
                <a:ea typeface="Arial"/>
                <a:cs typeface="Arial"/>
                <a:sym typeface="Arial"/>
              </a:rPr>
              <a:t>nd</a:t>
            </a:r>
            <a:r>
              <a:rPr lang="en-US" sz="1800">
                <a:solidFill>
                  <a:schemeClr val="dk1"/>
                </a:solidFill>
                <a:latin typeface="Arial"/>
                <a:ea typeface="Arial"/>
                <a:cs typeface="Arial"/>
                <a:sym typeface="Arial"/>
              </a:rPr>
              <a:t> December 2015</a:t>
            </a:r>
            <a:endParaRPr/>
          </a:p>
        </p:txBody>
      </p:sp>
      <p:grpSp>
        <p:nvGrpSpPr>
          <p:cNvPr id="319" name="Google Shape;319;p42"/>
          <p:cNvGrpSpPr/>
          <p:nvPr/>
        </p:nvGrpSpPr>
        <p:grpSpPr>
          <a:xfrm>
            <a:off x="0" y="4601497"/>
            <a:ext cx="1014060" cy="2017580"/>
            <a:chOff x="0" y="4601497"/>
            <a:chExt cx="1014060" cy="2017580"/>
          </a:xfrm>
        </p:grpSpPr>
        <p:sp>
          <p:nvSpPr>
            <p:cNvPr id="320" name="Google Shape;320;p42"/>
            <p:cNvSpPr/>
            <p:nvPr/>
          </p:nvSpPr>
          <p:spPr>
            <a:xfrm rot="5400000">
              <a:off x="-501760" y="5103257"/>
              <a:ext cx="2017580" cy="1014060"/>
            </a:xfrm>
            <a:prstGeom prst="triangle">
              <a:avLst>
                <a:gd fmla="val 50000" name="adj"/>
              </a:avLst>
            </a:prstGeom>
            <a:solidFill>
              <a:schemeClr val="accent1">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21" name="Google Shape;321;p42"/>
            <p:cNvSpPr/>
            <p:nvPr/>
          </p:nvSpPr>
          <p:spPr>
            <a:xfrm rot="2700000">
              <a:off x="427916" y="5728708"/>
              <a:ext cx="485578" cy="485578"/>
            </a:xfrm>
            <a:prstGeom prst="rect">
              <a:avLst/>
            </a:prstGeom>
            <a:solidFill>
              <a:schemeClr val="accent1">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pic>
        <p:nvPicPr>
          <p:cNvPr id="322" name="Google Shape;322;p42"/>
          <p:cNvPicPr preferRelativeResize="0"/>
          <p:nvPr/>
        </p:nvPicPr>
        <p:blipFill rotWithShape="1">
          <a:blip r:embed="rId3">
            <a:alphaModFix/>
          </a:blip>
          <a:srcRect b="0" l="0" r="0" t="0"/>
          <a:stretch/>
        </p:blipFill>
        <p:spPr>
          <a:xfrm>
            <a:off x="5295320" y="2716765"/>
            <a:ext cx="6253212" cy="2494323"/>
          </a:xfrm>
          <a:prstGeom prst="rect">
            <a:avLst/>
          </a:prstGeom>
          <a:noFill/>
          <a:ln>
            <a:noFill/>
          </a:ln>
        </p:spPr>
      </p:pic>
      <p:grpSp>
        <p:nvGrpSpPr>
          <p:cNvPr id="323" name="Google Shape;323;p42"/>
          <p:cNvGrpSpPr/>
          <p:nvPr/>
        </p:nvGrpSpPr>
        <p:grpSpPr>
          <a:xfrm>
            <a:off x="11219290" y="1"/>
            <a:ext cx="972709" cy="1935307"/>
            <a:chOff x="10918968" y="713127"/>
            <a:chExt cx="1273032" cy="2532832"/>
          </a:xfrm>
        </p:grpSpPr>
        <p:sp>
          <p:nvSpPr>
            <p:cNvPr id="324" name="Google Shape;324;p42"/>
            <p:cNvSpPr/>
            <p:nvPr/>
          </p:nvSpPr>
          <p:spPr>
            <a:xfrm rot="2700000">
              <a:off x="11052629" y="2120024"/>
              <a:ext cx="645368" cy="645368"/>
            </a:xfrm>
            <a:prstGeom prst="rect">
              <a:avLst/>
            </a:prstGeom>
            <a:solidFill>
              <a:schemeClr val="accent4">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25" name="Google Shape;325;p42"/>
            <p:cNvSpPr/>
            <p:nvPr/>
          </p:nvSpPr>
          <p:spPr>
            <a:xfrm rot="-5400000">
              <a:off x="10289068" y="1343027"/>
              <a:ext cx="2532832" cy="1273032"/>
            </a:xfrm>
            <a:prstGeom prst="triangle">
              <a:avLst>
                <a:gd fmla="val 50000" name="adj"/>
              </a:avLst>
            </a:prstGeom>
            <a:solidFill>
              <a:schemeClr val="accent4">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sp>
        <p:nvSpPr>
          <p:cNvPr id="326" name="Google Shape;326;p42"/>
          <p:cNvSpPr txBox="1"/>
          <p:nvPr>
            <p:ph idx="12" type="sldNum"/>
          </p:nvPr>
        </p:nvSpPr>
        <p:spPr>
          <a:xfrm>
            <a:off x="8805333" y="6356350"/>
            <a:ext cx="2743200" cy="365125"/>
          </a:xfrm>
          <a:prstGeom prst="rect">
            <a:avLst/>
          </a:prstGeom>
          <a:noFill/>
          <a:ln>
            <a:noFill/>
          </a:ln>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en-US"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30" name="Shape 330"/>
        <p:cNvGrpSpPr/>
        <p:nvPr/>
      </p:nvGrpSpPr>
      <p:grpSpPr>
        <a:xfrm>
          <a:off x="0" y="0"/>
          <a:ext cx="0" cy="0"/>
          <a:chOff x="0" y="0"/>
          <a:chExt cx="0" cy="0"/>
        </a:xfrm>
      </p:grpSpPr>
      <p:sp>
        <p:nvSpPr>
          <p:cNvPr id="331" name="Google Shape;331;p43"/>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332" name="Google Shape;332;p43"/>
          <p:cNvGrpSpPr/>
          <p:nvPr/>
        </p:nvGrpSpPr>
        <p:grpSpPr>
          <a:xfrm flipH="1">
            <a:off x="0" y="1"/>
            <a:ext cx="972709" cy="1935307"/>
            <a:chOff x="10918968" y="713127"/>
            <a:chExt cx="1273032" cy="2532832"/>
          </a:xfrm>
        </p:grpSpPr>
        <p:sp>
          <p:nvSpPr>
            <p:cNvPr id="333" name="Google Shape;333;p43"/>
            <p:cNvSpPr/>
            <p:nvPr/>
          </p:nvSpPr>
          <p:spPr>
            <a:xfrm rot="2700000">
              <a:off x="11052629" y="2120024"/>
              <a:ext cx="645368" cy="645368"/>
            </a:xfrm>
            <a:prstGeom prst="rect">
              <a:avLst/>
            </a:prstGeom>
            <a:solidFill>
              <a:schemeClr val="accent4">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34" name="Google Shape;334;p43"/>
            <p:cNvSpPr/>
            <p:nvPr/>
          </p:nvSpPr>
          <p:spPr>
            <a:xfrm rot="-5400000">
              <a:off x="10289068" y="1343027"/>
              <a:ext cx="2532832" cy="1273032"/>
            </a:xfrm>
            <a:prstGeom prst="triangle">
              <a:avLst>
                <a:gd fmla="val 50000" name="adj"/>
              </a:avLst>
            </a:prstGeom>
            <a:solidFill>
              <a:schemeClr val="accent4">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sp>
        <p:nvSpPr>
          <p:cNvPr id="335" name="Google Shape;335;p43"/>
          <p:cNvSpPr txBox="1"/>
          <p:nvPr/>
        </p:nvSpPr>
        <p:spPr>
          <a:xfrm>
            <a:off x="643467" y="321734"/>
            <a:ext cx="10905066" cy="1135737"/>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Clr>
                <a:srgbClr val="0B49CB"/>
              </a:buClr>
              <a:buSzPts val="3600"/>
              <a:buFont typeface="Arial"/>
              <a:buNone/>
            </a:pPr>
            <a:r>
              <a:rPr lang="en-US" sz="3600">
                <a:solidFill>
                  <a:srgbClr val="0B49CB"/>
                </a:solidFill>
                <a:latin typeface="Arial"/>
                <a:ea typeface="Arial"/>
                <a:cs typeface="Arial"/>
                <a:sym typeface="Arial"/>
              </a:rPr>
              <a:t>Successful Drone Ship Landing with Payload between 4000 and 6000</a:t>
            </a:r>
            <a:endParaRPr/>
          </a:p>
        </p:txBody>
      </p:sp>
      <p:pic>
        <p:nvPicPr>
          <p:cNvPr id="336" name="Google Shape;336;p43"/>
          <p:cNvPicPr preferRelativeResize="0"/>
          <p:nvPr/>
        </p:nvPicPr>
        <p:blipFill rotWithShape="1">
          <a:blip r:embed="rId3">
            <a:alphaModFix/>
          </a:blip>
          <a:srcRect b="0" l="0" r="0" t="0"/>
          <a:stretch/>
        </p:blipFill>
        <p:spPr>
          <a:xfrm>
            <a:off x="643467" y="1782981"/>
            <a:ext cx="6253214" cy="4284116"/>
          </a:xfrm>
          <a:prstGeom prst="rect">
            <a:avLst/>
          </a:prstGeom>
          <a:noFill/>
          <a:ln>
            <a:noFill/>
          </a:ln>
        </p:spPr>
      </p:pic>
      <p:sp>
        <p:nvSpPr>
          <p:cNvPr id="337" name="Google Shape;337;p43"/>
          <p:cNvSpPr txBox="1"/>
          <p:nvPr>
            <p:ph idx="1" type="body"/>
          </p:nvPr>
        </p:nvSpPr>
        <p:spPr>
          <a:xfrm>
            <a:off x="7544052" y="1782981"/>
            <a:ext cx="4004479" cy="4393982"/>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90000"/>
              </a:lnSpc>
              <a:spcBef>
                <a:spcPts val="0"/>
              </a:spcBef>
              <a:spcAft>
                <a:spcPts val="0"/>
              </a:spcAft>
              <a:buClr>
                <a:schemeClr val="dk1"/>
              </a:buClr>
              <a:buSzPts val="2000"/>
              <a:buFont typeface="Arial"/>
              <a:buChar char="•"/>
            </a:pPr>
            <a:r>
              <a:rPr lang="en-US" sz="2000">
                <a:solidFill>
                  <a:schemeClr val="dk1"/>
                </a:solidFill>
                <a:latin typeface="Arial"/>
                <a:ea typeface="Arial"/>
                <a:cs typeface="Arial"/>
                <a:sym typeface="Arial"/>
              </a:rPr>
              <a:t>We used the </a:t>
            </a:r>
            <a:r>
              <a:rPr b="1" lang="en-US" sz="2000">
                <a:solidFill>
                  <a:schemeClr val="dk1"/>
                </a:solidFill>
                <a:latin typeface="Arial"/>
                <a:ea typeface="Arial"/>
                <a:cs typeface="Arial"/>
                <a:sym typeface="Arial"/>
              </a:rPr>
              <a:t>WHERE</a:t>
            </a:r>
            <a:r>
              <a:rPr lang="en-US" sz="2000">
                <a:solidFill>
                  <a:schemeClr val="dk1"/>
                </a:solidFill>
                <a:latin typeface="Arial"/>
                <a:ea typeface="Arial"/>
                <a:cs typeface="Arial"/>
                <a:sym typeface="Arial"/>
              </a:rPr>
              <a:t> clause to filter for boosters which have successfully landed on drone ship and applied the </a:t>
            </a:r>
            <a:r>
              <a:rPr b="1" lang="en-US" sz="2000">
                <a:solidFill>
                  <a:schemeClr val="dk1"/>
                </a:solidFill>
                <a:latin typeface="Arial"/>
                <a:ea typeface="Arial"/>
                <a:cs typeface="Arial"/>
                <a:sym typeface="Arial"/>
              </a:rPr>
              <a:t>AND</a:t>
            </a:r>
            <a:r>
              <a:rPr lang="en-US" sz="2000">
                <a:solidFill>
                  <a:schemeClr val="dk1"/>
                </a:solidFill>
                <a:latin typeface="Arial"/>
                <a:ea typeface="Arial"/>
                <a:cs typeface="Arial"/>
                <a:sym typeface="Arial"/>
              </a:rPr>
              <a:t> condition to determine successful landing with payload mass greater than 4000 but less than 6000</a:t>
            </a:r>
            <a:endParaRPr/>
          </a:p>
          <a:p>
            <a:pPr indent="-101600" lvl="0" marL="228600" marR="0" rtl="0" algn="l">
              <a:lnSpc>
                <a:spcPct val="90000"/>
              </a:lnSpc>
              <a:spcBef>
                <a:spcPts val="1400"/>
              </a:spcBef>
              <a:spcAft>
                <a:spcPts val="0"/>
              </a:spcAft>
              <a:buClr>
                <a:schemeClr val="dk1"/>
              </a:buClr>
              <a:buSzPts val="2000"/>
              <a:buFont typeface="Arial"/>
              <a:buNone/>
            </a:pPr>
            <a:r>
              <a:t/>
            </a:r>
            <a:endParaRPr sz="2000">
              <a:solidFill>
                <a:schemeClr val="dk1"/>
              </a:solidFill>
              <a:latin typeface="Calibri"/>
              <a:ea typeface="Calibri"/>
              <a:cs typeface="Calibri"/>
              <a:sym typeface="Calibri"/>
            </a:endParaRPr>
          </a:p>
        </p:txBody>
      </p:sp>
      <p:sp>
        <p:nvSpPr>
          <p:cNvPr id="338" name="Google Shape;338;p43"/>
          <p:cNvSpPr txBox="1"/>
          <p:nvPr>
            <p:ph idx="12" type="sldNum"/>
          </p:nvPr>
        </p:nvSpPr>
        <p:spPr>
          <a:xfrm>
            <a:off x="8805332" y="6356350"/>
            <a:ext cx="2743200" cy="365125"/>
          </a:xfrm>
          <a:prstGeom prst="rect">
            <a:avLst/>
          </a:prstGeom>
          <a:noFill/>
          <a:ln>
            <a:noFill/>
          </a:ln>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en-US"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grpSp>
        <p:nvGrpSpPr>
          <p:cNvPr id="339" name="Google Shape;339;p43"/>
          <p:cNvGrpSpPr/>
          <p:nvPr/>
        </p:nvGrpSpPr>
        <p:grpSpPr>
          <a:xfrm>
            <a:off x="11177940" y="4601497"/>
            <a:ext cx="1014060" cy="2017580"/>
            <a:chOff x="11177940" y="4601497"/>
            <a:chExt cx="1014060" cy="2017580"/>
          </a:xfrm>
        </p:grpSpPr>
        <p:sp>
          <p:nvSpPr>
            <p:cNvPr id="340" name="Google Shape;340;p43"/>
            <p:cNvSpPr/>
            <p:nvPr/>
          </p:nvSpPr>
          <p:spPr>
            <a:xfrm flipH="1" rot="-5400000">
              <a:off x="10676180" y="5103257"/>
              <a:ext cx="2017580" cy="1014060"/>
            </a:xfrm>
            <a:prstGeom prst="triangle">
              <a:avLst>
                <a:gd fmla="val 50000" name="adj"/>
              </a:avLst>
            </a:prstGeom>
            <a:solidFill>
              <a:schemeClr val="accent1">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41" name="Google Shape;341;p43"/>
            <p:cNvSpPr/>
            <p:nvPr/>
          </p:nvSpPr>
          <p:spPr>
            <a:xfrm rot="2700000">
              <a:off x="11278506" y="5728708"/>
              <a:ext cx="485578" cy="485578"/>
            </a:xfrm>
            <a:prstGeom prst="rect">
              <a:avLst/>
            </a:prstGeom>
            <a:solidFill>
              <a:schemeClr val="accent1">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9" name="Shape 99"/>
        <p:cNvGrpSpPr/>
        <p:nvPr/>
      </p:nvGrpSpPr>
      <p:grpSpPr>
        <a:xfrm>
          <a:off x="0" y="0"/>
          <a:ext cx="0" cy="0"/>
          <a:chOff x="0" y="0"/>
          <a:chExt cx="0" cy="0"/>
        </a:xfrm>
      </p:grpSpPr>
      <p:sp>
        <p:nvSpPr>
          <p:cNvPr id="100" name="Google Shape;100;p17"/>
          <p:cNvSpPr txBox="1"/>
          <p:nvPr>
            <p:ph idx="12" type="sldNum"/>
          </p:nvPr>
        </p:nvSpPr>
        <p:spPr>
          <a:xfrm>
            <a:off x="8714772" y="6332572"/>
            <a:ext cx="2743200" cy="401638"/>
          </a:xfrm>
          <a:prstGeom prst="rect">
            <a:avLst/>
          </a:prstGeom>
          <a:noFill/>
          <a:ln>
            <a:noFill/>
          </a:ln>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en-US"/>
              <a:t>‹#›</a:t>
            </a:fld>
            <a:endParaRPr/>
          </a:p>
        </p:txBody>
      </p:sp>
      <p:sp>
        <p:nvSpPr>
          <p:cNvPr id="101" name="Google Shape;101;p17"/>
          <p:cNvSpPr txBox="1"/>
          <p:nvPr/>
        </p:nvSpPr>
        <p:spPr>
          <a:xfrm>
            <a:off x="770011" y="1502559"/>
            <a:ext cx="10687961" cy="4816791"/>
          </a:xfrm>
          <a:prstGeom prst="rect">
            <a:avLst/>
          </a:prstGeom>
          <a:noFill/>
          <a:ln>
            <a:noFill/>
          </a:ln>
        </p:spPr>
        <p:txBody>
          <a:bodyPr anchorCtr="0" anchor="t" bIns="45700" lIns="91425" spcFirstLastPara="1" rIns="91425" wrap="square" tIns="45700">
            <a:normAutofit fontScale="92500" lnSpcReduction="20000"/>
          </a:bodyPr>
          <a:lstStyle/>
          <a:p>
            <a:pPr indent="-228600" lvl="0" marL="228600" marR="0" rtl="0" algn="l">
              <a:lnSpc>
                <a:spcPct val="100000"/>
              </a:lnSpc>
              <a:spcBef>
                <a:spcPts val="0"/>
              </a:spcBef>
              <a:spcAft>
                <a:spcPts val="0"/>
              </a:spcAft>
              <a:buClr>
                <a:srgbClr val="292929"/>
              </a:buClr>
              <a:buSzPct val="100000"/>
              <a:buFont typeface="Arial"/>
              <a:buChar char="•"/>
            </a:pPr>
            <a:r>
              <a:rPr lang="en-US" sz="2200">
                <a:solidFill>
                  <a:srgbClr val="292929"/>
                </a:solidFill>
                <a:latin typeface="Arial"/>
                <a:ea typeface="Arial"/>
                <a:cs typeface="Arial"/>
                <a:sym typeface="Arial"/>
              </a:rPr>
              <a:t>Summary of methodologies</a:t>
            </a:r>
            <a:endParaRPr/>
          </a:p>
          <a:p>
            <a:pPr indent="-228600" lvl="1" marL="685800" marR="0" rtl="0" algn="l">
              <a:lnSpc>
                <a:spcPct val="100000"/>
              </a:lnSpc>
              <a:spcBef>
                <a:spcPts val="1400"/>
              </a:spcBef>
              <a:spcAft>
                <a:spcPts val="0"/>
              </a:spcAft>
              <a:buClr>
                <a:srgbClr val="292929"/>
              </a:buClr>
              <a:buSzPct val="100000"/>
              <a:buFont typeface="Arial"/>
              <a:buChar char="-"/>
            </a:pPr>
            <a:r>
              <a:rPr b="0" i="0" lang="en-US" sz="1800" u="none" cap="none" strike="noStrike">
                <a:solidFill>
                  <a:srgbClr val="292929"/>
                </a:solidFill>
                <a:latin typeface="Arial"/>
                <a:ea typeface="Arial"/>
                <a:cs typeface="Arial"/>
                <a:sym typeface="Arial"/>
              </a:rPr>
              <a:t>Data Collection through API</a:t>
            </a:r>
            <a:endParaRPr/>
          </a:p>
          <a:p>
            <a:pPr indent="-228600" lvl="1" marL="685800" marR="0" rtl="0" algn="l">
              <a:lnSpc>
                <a:spcPct val="100000"/>
              </a:lnSpc>
              <a:spcBef>
                <a:spcPts val="1400"/>
              </a:spcBef>
              <a:spcAft>
                <a:spcPts val="0"/>
              </a:spcAft>
              <a:buClr>
                <a:srgbClr val="292929"/>
              </a:buClr>
              <a:buSzPct val="100000"/>
              <a:buFont typeface="Arial"/>
              <a:buChar char="-"/>
            </a:pPr>
            <a:r>
              <a:rPr b="0" i="0" lang="en-US" sz="1800" u="none" cap="none" strike="noStrike">
                <a:solidFill>
                  <a:srgbClr val="292929"/>
                </a:solidFill>
                <a:latin typeface="Arial"/>
                <a:ea typeface="Arial"/>
                <a:cs typeface="Arial"/>
                <a:sym typeface="Arial"/>
              </a:rPr>
              <a:t>Data Collection with Web Scraping</a:t>
            </a:r>
            <a:endParaRPr/>
          </a:p>
          <a:p>
            <a:pPr indent="-228600" lvl="1" marL="685800" marR="0" rtl="0" algn="l">
              <a:lnSpc>
                <a:spcPct val="100000"/>
              </a:lnSpc>
              <a:spcBef>
                <a:spcPts val="1400"/>
              </a:spcBef>
              <a:spcAft>
                <a:spcPts val="0"/>
              </a:spcAft>
              <a:buClr>
                <a:srgbClr val="292929"/>
              </a:buClr>
              <a:buSzPct val="100000"/>
              <a:buFont typeface="Arial"/>
              <a:buChar char="-"/>
            </a:pPr>
            <a:r>
              <a:rPr b="0" i="0" lang="en-US" sz="1800" u="none" cap="none" strike="noStrike">
                <a:solidFill>
                  <a:srgbClr val="292929"/>
                </a:solidFill>
                <a:latin typeface="Arial"/>
                <a:ea typeface="Arial"/>
                <a:cs typeface="Arial"/>
                <a:sym typeface="Arial"/>
              </a:rPr>
              <a:t>Data Wrangling</a:t>
            </a:r>
            <a:endParaRPr/>
          </a:p>
          <a:p>
            <a:pPr indent="-228600" lvl="1" marL="685800" marR="0" rtl="0" algn="l">
              <a:lnSpc>
                <a:spcPct val="100000"/>
              </a:lnSpc>
              <a:spcBef>
                <a:spcPts val="1400"/>
              </a:spcBef>
              <a:spcAft>
                <a:spcPts val="0"/>
              </a:spcAft>
              <a:buClr>
                <a:srgbClr val="292929"/>
              </a:buClr>
              <a:buSzPct val="100000"/>
              <a:buFont typeface="Arial"/>
              <a:buChar char="-"/>
            </a:pPr>
            <a:r>
              <a:rPr b="0" i="0" lang="en-US" sz="1800" u="none" cap="none" strike="noStrike">
                <a:solidFill>
                  <a:srgbClr val="292929"/>
                </a:solidFill>
                <a:latin typeface="Arial"/>
                <a:ea typeface="Arial"/>
                <a:cs typeface="Arial"/>
                <a:sym typeface="Arial"/>
              </a:rPr>
              <a:t>Exploratory Data Analysis with SQL</a:t>
            </a:r>
            <a:endParaRPr/>
          </a:p>
          <a:p>
            <a:pPr indent="-228600" lvl="1" marL="685800" marR="0" rtl="0" algn="l">
              <a:lnSpc>
                <a:spcPct val="100000"/>
              </a:lnSpc>
              <a:spcBef>
                <a:spcPts val="1400"/>
              </a:spcBef>
              <a:spcAft>
                <a:spcPts val="0"/>
              </a:spcAft>
              <a:buClr>
                <a:srgbClr val="292929"/>
              </a:buClr>
              <a:buSzPct val="100000"/>
              <a:buFont typeface="Arial"/>
              <a:buChar char="-"/>
            </a:pPr>
            <a:r>
              <a:rPr b="0" i="0" lang="en-US" sz="1800" u="none" cap="none" strike="noStrike">
                <a:solidFill>
                  <a:srgbClr val="292929"/>
                </a:solidFill>
                <a:latin typeface="Arial"/>
                <a:ea typeface="Arial"/>
                <a:cs typeface="Arial"/>
                <a:sym typeface="Arial"/>
              </a:rPr>
              <a:t>Exploratory Data Analysis with Data Visualization</a:t>
            </a:r>
            <a:endParaRPr/>
          </a:p>
          <a:p>
            <a:pPr indent="-228600" lvl="1" marL="685800" marR="0" rtl="0" algn="l">
              <a:lnSpc>
                <a:spcPct val="100000"/>
              </a:lnSpc>
              <a:spcBef>
                <a:spcPts val="1400"/>
              </a:spcBef>
              <a:spcAft>
                <a:spcPts val="0"/>
              </a:spcAft>
              <a:buClr>
                <a:srgbClr val="292929"/>
              </a:buClr>
              <a:buSzPct val="100000"/>
              <a:buFont typeface="Arial"/>
              <a:buChar char="-"/>
            </a:pPr>
            <a:r>
              <a:rPr b="0" i="0" lang="en-US" sz="1800" u="none" cap="none" strike="noStrike">
                <a:solidFill>
                  <a:srgbClr val="292929"/>
                </a:solidFill>
                <a:latin typeface="Arial"/>
                <a:ea typeface="Arial"/>
                <a:cs typeface="Arial"/>
                <a:sym typeface="Arial"/>
              </a:rPr>
              <a:t>Interactive Visual Analytics with Folium</a:t>
            </a:r>
            <a:endParaRPr/>
          </a:p>
          <a:p>
            <a:pPr indent="-228600" lvl="1" marL="685800" marR="0" rtl="0" algn="l">
              <a:lnSpc>
                <a:spcPct val="100000"/>
              </a:lnSpc>
              <a:spcBef>
                <a:spcPts val="1400"/>
              </a:spcBef>
              <a:spcAft>
                <a:spcPts val="0"/>
              </a:spcAft>
              <a:buClr>
                <a:srgbClr val="292929"/>
              </a:buClr>
              <a:buSzPct val="100000"/>
              <a:buFont typeface="Arial"/>
              <a:buChar char="-"/>
            </a:pPr>
            <a:r>
              <a:rPr b="0" i="0" lang="en-US" sz="1800" u="none" cap="none" strike="noStrike">
                <a:solidFill>
                  <a:srgbClr val="292929"/>
                </a:solidFill>
                <a:latin typeface="Arial"/>
                <a:ea typeface="Arial"/>
                <a:cs typeface="Arial"/>
                <a:sym typeface="Arial"/>
              </a:rPr>
              <a:t>Machine Learning Prediction</a:t>
            </a:r>
            <a:endParaRPr/>
          </a:p>
          <a:p>
            <a:pPr indent="-228600" lvl="0" marL="228600" marR="0" rtl="0" algn="l">
              <a:lnSpc>
                <a:spcPct val="100000"/>
              </a:lnSpc>
              <a:spcBef>
                <a:spcPts val="1400"/>
              </a:spcBef>
              <a:spcAft>
                <a:spcPts val="0"/>
              </a:spcAft>
              <a:buClr>
                <a:srgbClr val="292929"/>
              </a:buClr>
              <a:buSzPct val="100000"/>
              <a:buFont typeface="Arial"/>
              <a:buChar char="•"/>
            </a:pPr>
            <a:r>
              <a:rPr lang="en-US" sz="2200">
                <a:solidFill>
                  <a:srgbClr val="292929"/>
                </a:solidFill>
                <a:latin typeface="Arial"/>
                <a:ea typeface="Arial"/>
                <a:cs typeface="Arial"/>
                <a:sym typeface="Arial"/>
              </a:rPr>
              <a:t>Summary of all results</a:t>
            </a:r>
            <a:endParaRPr sz="1800">
              <a:solidFill>
                <a:srgbClr val="292929"/>
              </a:solidFill>
              <a:latin typeface="Arial"/>
              <a:ea typeface="Arial"/>
              <a:cs typeface="Arial"/>
              <a:sym typeface="Arial"/>
            </a:endParaRPr>
          </a:p>
          <a:p>
            <a:pPr indent="-228600" lvl="1" marL="685800" marR="0" rtl="0" algn="l">
              <a:lnSpc>
                <a:spcPct val="100000"/>
              </a:lnSpc>
              <a:spcBef>
                <a:spcPts val="1400"/>
              </a:spcBef>
              <a:spcAft>
                <a:spcPts val="0"/>
              </a:spcAft>
              <a:buClr>
                <a:srgbClr val="292929"/>
              </a:buClr>
              <a:buSzPct val="100000"/>
              <a:buFont typeface="Arial"/>
              <a:buChar char="-"/>
            </a:pPr>
            <a:r>
              <a:rPr b="0" i="0" lang="en-US" sz="1800" u="none" cap="none" strike="noStrike">
                <a:solidFill>
                  <a:srgbClr val="292929"/>
                </a:solidFill>
                <a:latin typeface="Arial"/>
                <a:ea typeface="Arial"/>
                <a:cs typeface="Arial"/>
                <a:sym typeface="Arial"/>
              </a:rPr>
              <a:t>Exploratory Data Analysis result</a:t>
            </a:r>
            <a:endParaRPr/>
          </a:p>
          <a:p>
            <a:pPr indent="-228600" lvl="1" marL="685800" marR="0" rtl="0" algn="l">
              <a:lnSpc>
                <a:spcPct val="100000"/>
              </a:lnSpc>
              <a:spcBef>
                <a:spcPts val="1400"/>
              </a:spcBef>
              <a:spcAft>
                <a:spcPts val="0"/>
              </a:spcAft>
              <a:buClr>
                <a:srgbClr val="292929"/>
              </a:buClr>
              <a:buSzPct val="100000"/>
              <a:buFont typeface="Arial"/>
              <a:buChar char="-"/>
            </a:pPr>
            <a:r>
              <a:rPr b="0" i="0" lang="en-US" sz="1800" u="none" cap="none" strike="noStrike">
                <a:solidFill>
                  <a:srgbClr val="292929"/>
                </a:solidFill>
                <a:latin typeface="Arial"/>
                <a:ea typeface="Arial"/>
                <a:cs typeface="Arial"/>
                <a:sym typeface="Arial"/>
              </a:rPr>
              <a:t>Interactive analytics in screenshots</a:t>
            </a:r>
            <a:endParaRPr/>
          </a:p>
          <a:p>
            <a:pPr indent="-228600" lvl="1" marL="685800" marR="0" rtl="0" algn="l">
              <a:lnSpc>
                <a:spcPct val="100000"/>
              </a:lnSpc>
              <a:spcBef>
                <a:spcPts val="1400"/>
              </a:spcBef>
              <a:spcAft>
                <a:spcPts val="0"/>
              </a:spcAft>
              <a:buClr>
                <a:srgbClr val="292929"/>
              </a:buClr>
              <a:buSzPct val="100000"/>
              <a:buFont typeface="Arial"/>
              <a:buChar char="-"/>
            </a:pPr>
            <a:r>
              <a:rPr b="0" i="0" lang="en-US" sz="1800" u="none" cap="none" strike="noStrike">
                <a:solidFill>
                  <a:srgbClr val="292929"/>
                </a:solidFill>
                <a:latin typeface="Arial"/>
                <a:ea typeface="Arial"/>
                <a:cs typeface="Arial"/>
                <a:sym typeface="Arial"/>
              </a:rPr>
              <a:t>Predictive Analytics result</a:t>
            </a:r>
            <a:endParaRPr/>
          </a:p>
          <a:p>
            <a:pPr indent="-99377" lvl="0" marL="228600" marR="0" rtl="0" algn="l">
              <a:lnSpc>
                <a:spcPct val="100000"/>
              </a:lnSpc>
              <a:spcBef>
                <a:spcPts val="1400"/>
              </a:spcBef>
              <a:spcAft>
                <a:spcPts val="0"/>
              </a:spcAft>
              <a:buClr>
                <a:srgbClr val="0070C0"/>
              </a:buClr>
              <a:buSzPct val="100000"/>
              <a:buFont typeface="Arial"/>
              <a:buNone/>
            </a:pPr>
            <a:r>
              <a:t/>
            </a:r>
            <a:endParaRPr sz="2200">
              <a:solidFill>
                <a:srgbClr val="292929"/>
              </a:solidFill>
              <a:latin typeface="Arial"/>
              <a:ea typeface="Arial"/>
              <a:cs typeface="Arial"/>
              <a:sym typeface="Arial"/>
            </a:endParaRPr>
          </a:p>
        </p:txBody>
      </p:sp>
      <p:sp>
        <p:nvSpPr>
          <p:cNvPr id="102" name="Google Shape;102;p17"/>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Executive Summary</a:t>
            </a:r>
            <a:endParaRPr sz="4000">
              <a:solidFill>
                <a:srgbClr val="0B49CB"/>
              </a:solidFill>
              <a:latin typeface="IBM Plex Mono SemiBold"/>
              <a:ea typeface="IBM Plex Mono SemiBold"/>
              <a:cs typeface="IBM Plex Mono SemiBold"/>
              <a:sym typeface="IBM Plex Mono SemiBold"/>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45" name="Shape 345"/>
        <p:cNvGrpSpPr/>
        <p:nvPr/>
      </p:nvGrpSpPr>
      <p:grpSpPr>
        <a:xfrm>
          <a:off x="0" y="0"/>
          <a:ext cx="0" cy="0"/>
          <a:chOff x="0" y="0"/>
          <a:chExt cx="0" cy="0"/>
        </a:xfrm>
      </p:grpSpPr>
      <p:sp>
        <p:nvSpPr>
          <p:cNvPr id="346" name="Google Shape;346;p44"/>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347" name="Google Shape;347;p44"/>
          <p:cNvGrpSpPr/>
          <p:nvPr/>
        </p:nvGrpSpPr>
        <p:grpSpPr>
          <a:xfrm flipH="1">
            <a:off x="0" y="1"/>
            <a:ext cx="972709" cy="1935307"/>
            <a:chOff x="10918968" y="713127"/>
            <a:chExt cx="1273032" cy="2532832"/>
          </a:xfrm>
        </p:grpSpPr>
        <p:sp>
          <p:nvSpPr>
            <p:cNvPr id="348" name="Google Shape;348;p44"/>
            <p:cNvSpPr/>
            <p:nvPr/>
          </p:nvSpPr>
          <p:spPr>
            <a:xfrm rot="2700000">
              <a:off x="11052629" y="2120024"/>
              <a:ext cx="645368" cy="645368"/>
            </a:xfrm>
            <a:prstGeom prst="rect">
              <a:avLst/>
            </a:prstGeom>
            <a:solidFill>
              <a:schemeClr val="accent4">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49" name="Google Shape;349;p44"/>
            <p:cNvSpPr/>
            <p:nvPr/>
          </p:nvSpPr>
          <p:spPr>
            <a:xfrm rot="-5400000">
              <a:off x="10289068" y="1343027"/>
              <a:ext cx="2532832" cy="1273032"/>
            </a:xfrm>
            <a:prstGeom prst="triangle">
              <a:avLst>
                <a:gd fmla="val 50000" name="adj"/>
              </a:avLst>
            </a:prstGeom>
            <a:solidFill>
              <a:schemeClr val="accent4">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sp>
        <p:nvSpPr>
          <p:cNvPr id="350" name="Google Shape;350;p44"/>
          <p:cNvSpPr txBox="1"/>
          <p:nvPr/>
        </p:nvSpPr>
        <p:spPr>
          <a:xfrm>
            <a:off x="643467" y="321734"/>
            <a:ext cx="10905066" cy="1135737"/>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Clr>
                <a:srgbClr val="0B49CB"/>
              </a:buClr>
              <a:buSzPts val="3600"/>
              <a:buFont typeface="Arial"/>
              <a:buNone/>
            </a:pPr>
            <a:r>
              <a:rPr lang="en-US" sz="3600">
                <a:solidFill>
                  <a:srgbClr val="0B49CB"/>
                </a:solidFill>
                <a:latin typeface="Arial"/>
                <a:ea typeface="Arial"/>
                <a:cs typeface="Arial"/>
                <a:sym typeface="Arial"/>
              </a:rPr>
              <a:t>Total Number of Successful and Failure Mission Outcomes</a:t>
            </a:r>
            <a:endParaRPr/>
          </a:p>
        </p:txBody>
      </p:sp>
      <p:sp>
        <p:nvSpPr>
          <p:cNvPr id="351" name="Google Shape;351;p44"/>
          <p:cNvSpPr txBox="1"/>
          <p:nvPr>
            <p:ph idx="1" type="body"/>
          </p:nvPr>
        </p:nvSpPr>
        <p:spPr>
          <a:xfrm>
            <a:off x="7544052" y="1782981"/>
            <a:ext cx="4004479" cy="4393982"/>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90000"/>
              </a:lnSpc>
              <a:spcBef>
                <a:spcPts val="0"/>
              </a:spcBef>
              <a:spcAft>
                <a:spcPts val="0"/>
              </a:spcAft>
              <a:buClr>
                <a:schemeClr val="dk1"/>
              </a:buClr>
              <a:buSzPts val="2000"/>
              <a:buFont typeface="Arial"/>
              <a:buChar char="•"/>
            </a:pPr>
            <a:r>
              <a:rPr lang="en-US" sz="2000">
                <a:solidFill>
                  <a:schemeClr val="dk1"/>
                </a:solidFill>
                <a:latin typeface="Arial"/>
                <a:ea typeface="Arial"/>
                <a:cs typeface="Arial"/>
                <a:sym typeface="Arial"/>
              </a:rPr>
              <a:t>We used wildcard like ‘%’ to filter for </a:t>
            </a:r>
            <a:r>
              <a:rPr b="1" lang="en-US" sz="2000">
                <a:solidFill>
                  <a:schemeClr val="dk1"/>
                </a:solidFill>
                <a:latin typeface="Arial"/>
                <a:ea typeface="Arial"/>
                <a:cs typeface="Arial"/>
                <a:sym typeface="Arial"/>
              </a:rPr>
              <a:t>WHERE</a:t>
            </a:r>
            <a:r>
              <a:rPr lang="en-US" sz="2000">
                <a:solidFill>
                  <a:schemeClr val="dk1"/>
                </a:solidFill>
                <a:latin typeface="Arial"/>
                <a:ea typeface="Arial"/>
                <a:cs typeface="Arial"/>
                <a:sym typeface="Arial"/>
              </a:rPr>
              <a:t> MissionOutcome was a success or a failure. </a:t>
            </a:r>
            <a:endParaRPr/>
          </a:p>
          <a:p>
            <a:pPr indent="-101600" lvl="0" marL="228600" marR="0" rtl="0" algn="l">
              <a:lnSpc>
                <a:spcPct val="90000"/>
              </a:lnSpc>
              <a:spcBef>
                <a:spcPts val="1400"/>
              </a:spcBef>
              <a:spcAft>
                <a:spcPts val="0"/>
              </a:spcAft>
              <a:buClr>
                <a:schemeClr val="dk1"/>
              </a:buClr>
              <a:buSzPts val="2000"/>
              <a:buFont typeface="Arial"/>
              <a:buNone/>
            </a:pPr>
            <a:r>
              <a:t/>
            </a:r>
            <a:endParaRPr sz="2000">
              <a:solidFill>
                <a:schemeClr val="dk1"/>
              </a:solidFill>
              <a:latin typeface="Calibri"/>
              <a:ea typeface="Calibri"/>
              <a:cs typeface="Calibri"/>
              <a:sym typeface="Calibri"/>
            </a:endParaRPr>
          </a:p>
        </p:txBody>
      </p:sp>
      <p:sp>
        <p:nvSpPr>
          <p:cNvPr id="352" name="Google Shape;352;p44"/>
          <p:cNvSpPr txBox="1"/>
          <p:nvPr>
            <p:ph idx="12" type="sldNum"/>
          </p:nvPr>
        </p:nvSpPr>
        <p:spPr>
          <a:xfrm>
            <a:off x="8805332" y="6356350"/>
            <a:ext cx="2743200" cy="365125"/>
          </a:xfrm>
          <a:prstGeom prst="rect">
            <a:avLst/>
          </a:prstGeom>
          <a:noFill/>
          <a:ln>
            <a:noFill/>
          </a:ln>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en-US"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grpSp>
        <p:nvGrpSpPr>
          <p:cNvPr id="353" name="Google Shape;353;p44"/>
          <p:cNvGrpSpPr/>
          <p:nvPr/>
        </p:nvGrpSpPr>
        <p:grpSpPr>
          <a:xfrm>
            <a:off x="11177940" y="4601497"/>
            <a:ext cx="1014060" cy="2017580"/>
            <a:chOff x="11177940" y="4601497"/>
            <a:chExt cx="1014060" cy="2017580"/>
          </a:xfrm>
        </p:grpSpPr>
        <p:sp>
          <p:nvSpPr>
            <p:cNvPr id="354" name="Google Shape;354;p44"/>
            <p:cNvSpPr/>
            <p:nvPr/>
          </p:nvSpPr>
          <p:spPr>
            <a:xfrm flipH="1" rot="-5400000">
              <a:off x="10676180" y="5103257"/>
              <a:ext cx="2017580" cy="1014060"/>
            </a:xfrm>
            <a:prstGeom prst="triangle">
              <a:avLst>
                <a:gd fmla="val 50000" name="adj"/>
              </a:avLst>
            </a:prstGeom>
            <a:solidFill>
              <a:schemeClr val="accent1">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55" name="Google Shape;355;p44"/>
            <p:cNvSpPr/>
            <p:nvPr/>
          </p:nvSpPr>
          <p:spPr>
            <a:xfrm rot="2700000">
              <a:off x="11278506" y="5728708"/>
              <a:ext cx="485578" cy="485578"/>
            </a:xfrm>
            <a:prstGeom prst="rect">
              <a:avLst/>
            </a:prstGeom>
            <a:solidFill>
              <a:schemeClr val="accent1">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pic>
        <p:nvPicPr>
          <p:cNvPr id="356" name="Google Shape;356;p44"/>
          <p:cNvPicPr preferRelativeResize="0"/>
          <p:nvPr/>
        </p:nvPicPr>
        <p:blipFill rotWithShape="1">
          <a:blip r:embed="rId3">
            <a:alphaModFix/>
          </a:blip>
          <a:srcRect b="0" l="0" r="0" t="0"/>
          <a:stretch/>
        </p:blipFill>
        <p:spPr>
          <a:xfrm>
            <a:off x="643466" y="1457471"/>
            <a:ext cx="5108891" cy="4633362"/>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60" name="Shape 360"/>
        <p:cNvGrpSpPr/>
        <p:nvPr/>
      </p:nvGrpSpPr>
      <p:grpSpPr>
        <a:xfrm>
          <a:off x="0" y="0"/>
          <a:ext cx="0" cy="0"/>
          <a:chOff x="0" y="0"/>
          <a:chExt cx="0" cy="0"/>
        </a:xfrm>
      </p:grpSpPr>
      <p:sp>
        <p:nvSpPr>
          <p:cNvPr id="361" name="Google Shape;361;p45"/>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62" name="Google Shape;362;p45"/>
          <p:cNvSpPr/>
          <p:nvPr/>
        </p:nvSpPr>
        <p:spPr>
          <a:xfrm>
            <a:off x="0" y="0"/>
            <a:ext cx="5653438" cy="6858000"/>
          </a:xfrm>
          <a:custGeom>
            <a:rect b="b" l="l" r="r" t="t"/>
            <a:pathLst>
              <a:path extrusionOk="0" h="6858000" w="6096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4901"/>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63" name="Google Shape;363;p45"/>
          <p:cNvSpPr txBox="1"/>
          <p:nvPr/>
        </p:nvSpPr>
        <p:spPr>
          <a:xfrm>
            <a:off x="838200" y="609600"/>
            <a:ext cx="4015855" cy="1330839"/>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Clr>
                <a:srgbClr val="0B49CB"/>
              </a:buClr>
              <a:buSzPts val="3700"/>
              <a:buFont typeface="Arial"/>
              <a:buNone/>
            </a:pPr>
            <a:r>
              <a:rPr lang="en-US" sz="3700">
                <a:solidFill>
                  <a:srgbClr val="0B49CB"/>
                </a:solidFill>
                <a:latin typeface="Arial"/>
                <a:ea typeface="Arial"/>
                <a:cs typeface="Arial"/>
                <a:sym typeface="Arial"/>
              </a:rPr>
              <a:t>Boosters Carried Maximum Payload</a:t>
            </a:r>
            <a:endParaRPr/>
          </a:p>
        </p:txBody>
      </p:sp>
      <p:sp>
        <p:nvSpPr>
          <p:cNvPr id="364" name="Google Shape;364;p45"/>
          <p:cNvSpPr txBox="1"/>
          <p:nvPr>
            <p:ph idx="1" type="body"/>
          </p:nvPr>
        </p:nvSpPr>
        <p:spPr>
          <a:xfrm>
            <a:off x="862366" y="2194102"/>
            <a:ext cx="3427001" cy="3908586"/>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90000"/>
              </a:lnSpc>
              <a:spcBef>
                <a:spcPts val="0"/>
              </a:spcBef>
              <a:spcAft>
                <a:spcPts val="0"/>
              </a:spcAft>
              <a:buClr>
                <a:schemeClr val="dk1"/>
              </a:buClr>
              <a:buSzPts val="1700"/>
              <a:buFont typeface="Arial"/>
              <a:buChar char="•"/>
            </a:pPr>
            <a:r>
              <a:rPr lang="en-US" sz="1700">
                <a:solidFill>
                  <a:schemeClr val="dk1"/>
                </a:solidFill>
                <a:latin typeface="Arial"/>
                <a:ea typeface="Arial"/>
                <a:cs typeface="Arial"/>
                <a:sym typeface="Arial"/>
              </a:rPr>
              <a:t>We determined the booster that have carried the maximum payload using a subquery in the </a:t>
            </a:r>
            <a:r>
              <a:rPr b="1" lang="en-US" sz="1700">
                <a:solidFill>
                  <a:schemeClr val="dk1"/>
                </a:solidFill>
                <a:latin typeface="Arial"/>
                <a:ea typeface="Arial"/>
                <a:cs typeface="Arial"/>
                <a:sym typeface="Arial"/>
              </a:rPr>
              <a:t>WHERE</a:t>
            </a:r>
            <a:r>
              <a:rPr lang="en-US" sz="1700">
                <a:solidFill>
                  <a:schemeClr val="dk1"/>
                </a:solidFill>
                <a:latin typeface="Arial"/>
                <a:ea typeface="Arial"/>
                <a:cs typeface="Arial"/>
                <a:sym typeface="Arial"/>
              </a:rPr>
              <a:t> clause and the </a:t>
            </a:r>
            <a:r>
              <a:rPr b="1" lang="en-US" sz="1700">
                <a:solidFill>
                  <a:schemeClr val="dk1"/>
                </a:solidFill>
                <a:latin typeface="Arial"/>
                <a:ea typeface="Arial"/>
                <a:cs typeface="Arial"/>
                <a:sym typeface="Arial"/>
              </a:rPr>
              <a:t>MAX() </a:t>
            </a:r>
            <a:r>
              <a:rPr lang="en-US" sz="1700">
                <a:solidFill>
                  <a:schemeClr val="dk1"/>
                </a:solidFill>
                <a:latin typeface="Arial"/>
                <a:ea typeface="Arial"/>
                <a:cs typeface="Arial"/>
                <a:sym typeface="Arial"/>
              </a:rPr>
              <a:t>function.</a:t>
            </a:r>
            <a:endParaRPr/>
          </a:p>
        </p:txBody>
      </p:sp>
      <p:pic>
        <p:nvPicPr>
          <p:cNvPr id="365" name="Google Shape;365;p45"/>
          <p:cNvPicPr preferRelativeResize="0"/>
          <p:nvPr/>
        </p:nvPicPr>
        <p:blipFill rotWithShape="1">
          <a:blip r:embed="rId3">
            <a:alphaModFix/>
          </a:blip>
          <a:srcRect b="0" l="0" r="0" t="0"/>
          <a:stretch/>
        </p:blipFill>
        <p:spPr>
          <a:xfrm>
            <a:off x="5445457" y="963426"/>
            <a:ext cx="6155141" cy="4954888"/>
          </a:xfrm>
          <a:prstGeom prst="rect">
            <a:avLst/>
          </a:prstGeom>
          <a:noFill/>
          <a:ln>
            <a:noFill/>
          </a:ln>
        </p:spPr>
      </p:pic>
      <p:sp>
        <p:nvSpPr>
          <p:cNvPr id="366" name="Google Shape;366;p4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en-US" sz="1000">
                <a:solidFill>
                  <a:srgbClr val="7F7F7F"/>
                </a:solidFill>
                <a:latin typeface="Calibri"/>
                <a:ea typeface="Calibri"/>
                <a:cs typeface="Calibri"/>
                <a:sym typeface="Calibri"/>
              </a:rPr>
              <a:t>‹#›</a:t>
            </a:fld>
            <a:endParaRPr sz="1000">
              <a:solidFill>
                <a:srgbClr val="7F7F7F"/>
              </a:solidFill>
              <a:latin typeface="Calibri"/>
              <a:ea typeface="Calibri"/>
              <a:cs typeface="Calibri"/>
              <a:sym typeface="Calibri"/>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70" name="Shape 370"/>
        <p:cNvGrpSpPr/>
        <p:nvPr/>
      </p:nvGrpSpPr>
      <p:grpSpPr>
        <a:xfrm>
          <a:off x="0" y="0"/>
          <a:ext cx="0" cy="0"/>
          <a:chOff x="0" y="0"/>
          <a:chExt cx="0" cy="0"/>
        </a:xfrm>
      </p:grpSpPr>
      <p:sp>
        <p:nvSpPr>
          <p:cNvPr id="371" name="Google Shape;371;p46"/>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72" name="Google Shape;372;p46"/>
          <p:cNvSpPr txBox="1"/>
          <p:nvPr>
            <p:ph idx="1" type="body"/>
          </p:nvPr>
        </p:nvSpPr>
        <p:spPr>
          <a:xfrm>
            <a:off x="770010" y="1825625"/>
            <a:ext cx="9745589" cy="4351338"/>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We used a combinations of the </a:t>
            </a:r>
            <a:r>
              <a:rPr b="1" lang="en-US" sz="2200">
                <a:solidFill>
                  <a:srgbClr val="292929"/>
                </a:solidFill>
                <a:latin typeface="Arial"/>
                <a:ea typeface="Arial"/>
                <a:cs typeface="Arial"/>
                <a:sym typeface="Arial"/>
              </a:rPr>
              <a:t>WHERE</a:t>
            </a:r>
            <a:r>
              <a:rPr lang="en-US" sz="2200">
                <a:solidFill>
                  <a:srgbClr val="292929"/>
                </a:solidFill>
                <a:latin typeface="Arial"/>
                <a:ea typeface="Arial"/>
                <a:cs typeface="Arial"/>
                <a:sym typeface="Arial"/>
              </a:rPr>
              <a:t> clause, </a:t>
            </a:r>
            <a:r>
              <a:rPr b="1" lang="en-US" sz="2200">
                <a:solidFill>
                  <a:srgbClr val="292929"/>
                </a:solidFill>
                <a:latin typeface="Arial"/>
                <a:ea typeface="Arial"/>
                <a:cs typeface="Arial"/>
                <a:sym typeface="Arial"/>
              </a:rPr>
              <a:t>LIKE</a:t>
            </a:r>
            <a:r>
              <a:rPr lang="en-US" sz="2200">
                <a:solidFill>
                  <a:srgbClr val="292929"/>
                </a:solidFill>
                <a:latin typeface="Arial"/>
                <a:ea typeface="Arial"/>
                <a:cs typeface="Arial"/>
                <a:sym typeface="Arial"/>
              </a:rPr>
              <a:t>, </a:t>
            </a:r>
            <a:r>
              <a:rPr b="1" lang="en-US" sz="2200">
                <a:solidFill>
                  <a:srgbClr val="292929"/>
                </a:solidFill>
                <a:latin typeface="Arial"/>
                <a:ea typeface="Arial"/>
                <a:cs typeface="Arial"/>
                <a:sym typeface="Arial"/>
              </a:rPr>
              <a:t>AND</a:t>
            </a:r>
            <a:r>
              <a:rPr lang="en-US" sz="2200">
                <a:solidFill>
                  <a:srgbClr val="292929"/>
                </a:solidFill>
                <a:latin typeface="Arial"/>
                <a:ea typeface="Arial"/>
                <a:cs typeface="Arial"/>
                <a:sym typeface="Arial"/>
              </a:rPr>
              <a:t>, and </a:t>
            </a:r>
            <a:r>
              <a:rPr b="1" lang="en-US" sz="2200">
                <a:solidFill>
                  <a:srgbClr val="292929"/>
                </a:solidFill>
                <a:latin typeface="Arial"/>
                <a:ea typeface="Arial"/>
                <a:cs typeface="Arial"/>
                <a:sym typeface="Arial"/>
              </a:rPr>
              <a:t>BETWEEN</a:t>
            </a:r>
            <a:r>
              <a:rPr lang="en-US" sz="2200">
                <a:solidFill>
                  <a:srgbClr val="292929"/>
                </a:solidFill>
                <a:latin typeface="Arial"/>
                <a:ea typeface="Arial"/>
                <a:cs typeface="Arial"/>
                <a:sym typeface="Arial"/>
              </a:rPr>
              <a:t> conditions to filter for failed landing outcomes in drone ship, their booster versions, and launch site names for year 2015</a:t>
            </a:r>
            <a:endParaRPr/>
          </a:p>
          <a:p>
            <a:pPr indent="-88900" lvl="0" marL="22860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p:txBody>
      </p:sp>
      <p:sp>
        <p:nvSpPr>
          <p:cNvPr id="373" name="Google Shape;373;p46"/>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2015 Launch Records</a:t>
            </a:r>
            <a:endParaRPr/>
          </a:p>
        </p:txBody>
      </p:sp>
      <p:pic>
        <p:nvPicPr>
          <p:cNvPr id="374" name="Google Shape;374;p46"/>
          <p:cNvPicPr preferRelativeResize="0"/>
          <p:nvPr/>
        </p:nvPicPr>
        <p:blipFill rotWithShape="1">
          <a:blip r:embed="rId4">
            <a:alphaModFix/>
          </a:blip>
          <a:srcRect b="0" l="0" r="0" t="0"/>
          <a:stretch/>
        </p:blipFill>
        <p:spPr>
          <a:xfrm>
            <a:off x="2023304" y="3075335"/>
            <a:ext cx="7239000" cy="258127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78" name="Shape 378"/>
        <p:cNvGrpSpPr/>
        <p:nvPr/>
      </p:nvGrpSpPr>
      <p:grpSpPr>
        <a:xfrm>
          <a:off x="0" y="0"/>
          <a:ext cx="0" cy="0"/>
          <a:chOff x="0" y="0"/>
          <a:chExt cx="0" cy="0"/>
        </a:xfrm>
      </p:grpSpPr>
      <p:sp>
        <p:nvSpPr>
          <p:cNvPr id="379" name="Google Shape;379;p47"/>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380" name="Google Shape;380;p47"/>
          <p:cNvGrpSpPr/>
          <p:nvPr/>
        </p:nvGrpSpPr>
        <p:grpSpPr>
          <a:xfrm flipH="1">
            <a:off x="0" y="1"/>
            <a:ext cx="972709" cy="1935307"/>
            <a:chOff x="10918968" y="713127"/>
            <a:chExt cx="1273032" cy="2532832"/>
          </a:xfrm>
        </p:grpSpPr>
        <p:sp>
          <p:nvSpPr>
            <p:cNvPr id="381" name="Google Shape;381;p47"/>
            <p:cNvSpPr/>
            <p:nvPr/>
          </p:nvSpPr>
          <p:spPr>
            <a:xfrm rot="2700000">
              <a:off x="11052629" y="2120024"/>
              <a:ext cx="645368" cy="645368"/>
            </a:xfrm>
            <a:prstGeom prst="rect">
              <a:avLst/>
            </a:prstGeom>
            <a:solidFill>
              <a:schemeClr val="accent4">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82" name="Google Shape;382;p47"/>
            <p:cNvSpPr/>
            <p:nvPr/>
          </p:nvSpPr>
          <p:spPr>
            <a:xfrm rot="-5400000">
              <a:off x="10289068" y="1343027"/>
              <a:ext cx="2532832" cy="1273032"/>
            </a:xfrm>
            <a:prstGeom prst="triangle">
              <a:avLst>
                <a:gd fmla="val 50000" name="adj"/>
              </a:avLst>
            </a:prstGeom>
            <a:solidFill>
              <a:schemeClr val="accent4">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sp>
        <p:nvSpPr>
          <p:cNvPr id="383" name="Google Shape;383;p47"/>
          <p:cNvSpPr txBox="1"/>
          <p:nvPr/>
        </p:nvSpPr>
        <p:spPr>
          <a:xfrm>
            <a:off x="643467" y="321734"/>
            <a:ext cx="10905066" cy="1135737"/>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Clr>
                <a:srgbClr val="0B49CB"/>
              </a:buClr>
              <a:buSzPts val="3600"/>
              <a:buFont typeface="Arial"/>
              <a:buNone/>
            </a:pPr>
            <a:r>
              <a:rPr lang="en-US" sz="3600">
                <a:solidFill>
                  <a:srgbClr val="0B49CB"/>
                </a:solidFill>
                <a:latin typeface="Arial"/>
                <a:ea typeface="Arial"/>
                <a:cs typeface="Arial"/>
                <a:sym typeface="Arial"/>
              </a:rPr>
              <a:t>Rank Landing Outcomes Between 2010-06-04 and 2017-03-20</a:t>
            </a:r>
            <a:endParaRPr/>
          </a:p>
        </p:txBody>
      </p:sp>
      <p:sp>
        <p:nvSpPr>
          <p:cNvPr id="384" name="Google Shape;384;p47"/>
          <p:cNvSpPr txBox="1"/>
          <p:nvPr>
            <p:ph idx="1" type="body"/>
          </p:nvPr>
        </p:nvSpPr>
        <p:spPr>
          <a:xfrm>
            <a:off x="7544052" y="1782981"/>
            <a:ext cx="4004479" cy="4393982"/>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90000"/>
              </a:lnSpc>
              <a:spcBef>
                <a:spcPts val="0"/>
              </a:spcBef>
              <a:spcAft>
                <a:spcPts val="0"/>
              </a:spcAft>
              <a:buClr>
                <a:schemeClr val="dk1"/>
              </a:buClr>
              <a:buSzPts val="2000"/>
              <a:buFont typeface="Arial"/>
              <a:buChar char="•"/>
            </a:pPr>
            <a:r>
              <a:rPr lang="en-US" sz="2000">
                <a:solidFill>
                  <a:schemeClr val="dk1"/>
                </a:solidFill>
                <a:latin typeface="Arial"/>
                <a:ea typeface="Arial"/>
                <a:cs typeface="Arial"/>
                <a:sym typeface="Arial"/>
              </a:rPr>
              <a:t>We selected Landing outcomes and the </a:t>
            </a:r>
            <a:r>
              <a:rPr b="1" lang="en-US" sz="2000">
                <a:solidFill>
                  <a:schemeClr val="dk1"/>
                </a:solidFill>
                <a:latin typeface="Arial"/>
                <a:ea typeface="Arial"/>
                <a:cs typeface="Arial"/>
                <a:sym typeface="Arial"/>
              </a:rPr>
              <a:t>COUNT</a:t>
            </a:r>
            <a:r>
              <a:rPr lang="en-US" sz="2000">
                <a:solidFill>
                  <a:schemeClr val="dk1"/>
                </a:solidFill>
                <a:latin typeface="Arial"/>
                <a:ea typeface="Arial"/>
                <a:cs typeface="Arial"/>
                <a:sym typeface="Arial"/>
              </a:rPr>
              <a:t> of landing outcomes from the data and used the </a:t>
            </a:r>
            <a:r>
              <a:rPr b="1" lang="en-US" sz="2000">
                <a:solidFill>
                  <a:schemeClr val="dk1"/>
                </a:solidFill>
                <a:latin typeface="Arial"/>
                <a:ea typeface="Arial"/>
                <a:cs typeface="Arial"/>
                <a:sym typeface="Arial"/>
              </a:rPr>
              <a:t>WHERE</a:t>
            </a:r>
            <a:r>
              <a:rPr lang="en-US" sz="2000">
                <a:solidFill>
                  <a:schemeClr val="dk1"/>
                </a:solidFill>
                <a:latin typeface="Arial"/>
                <a:ea typeface="Arial"/>
                <a:cs typeface="Arial"/>
                <a:sym typeface="Arial"/>
              </a:rPr>
              <a:t> clause to filter for landing outcomes </a:t>
            </a:r>
            <a:r>
              <a:rPr b="1" lang="en-US" sz="2000">
                <a:solidFill>
                  <a:schemeClr val="dk1"/>
                </a:solidFill>
                <a:latin typeface="Arial"/>
                <a:ea typeface="Arial"/>
                <a:cs typeface="Arial"/>
                <a:sym typeface="Arial"/>
              </a:rPr>
              <a:t>BETWEEN</a:t>
            </a:r>
            <a:r>
              <a:rPr lang="en-US" sz="2000">
                <a:solidFill>
                  <a:schemeClr val="dk1"/>
                </a:solidFill>
                <a:latin typeface="Arial"/>
                <a:ea typeface="Arial"/>
                <a:cs typeface="Arial"/>
                <a:sym typeface="Arial"/>
              </a:rPr>
              <a:t> 2010-06-04 to 2010-03-20.</a:t>
            </a:r>
            <a:endParaRPr/>
          </a:p>
          <a:p>
            <a:pPr indent="-228600" lvl="0" marL="228600" marR="0" rtl="0" algn="l">
              <a:lnSpc>
                <a:spcPct val="90000"/>
              </a:lnSpc>
              <a:spcBef>
                <a:spcPts val="1400"/>
              </a:spcBef>
              <a:spcAft>
                <a:spcPts val="0"/>
              </a:spcAft>
              <a:buClr>
                <a:schemeClr val="dk1"/>
              </a:buClr>
              <a:buSzPts val="2000"/>
              <a:buFont typeface="Arial"/>
              <a:buChar char="•"/>
            </a:pPr>
            <a:r>
              <a:rPr lang="en-US" sz="2000">
                <a:solidFill>
                  <a:schemeClr val="dk1"/>
                </a:solidFill>
                <a:latin typeface="Arial"/>
                <a:ea typeface="Arial"/>
                <a:cs typeface="Arial"/>
                <a:sym typeface="Arial"/>
              </a:rPr>
              <a:t>We applied the </a:t>
            </a:r>
            <a:r>
              <a:rPr b="1" lang="en-US" sz="2000">
                <a:solidFill>
                  <a:schemeClr val="dk1"/>
                </a:solidFill>
                <a:latin typeface="Arial"/>
                <a:ea typeface="Arial"/>
                <a:cs typeface="Arial"/>
                <a:sym typeface="Arial"/>
              </a:rPr>
              <a:t>GROUP BY </a:t>
            </a:r>
            <a:r>
              <a:rPr lang="en-US" sz="2000">
                <a:solidFill>
                  <a:schemeClr val="dk1"/>
                </a:solidFill>
                <a:latin typeface="Arial"/>
                <a:ea typeface="Arial"/>
                <a:cs typeface="Arial"/>
                <a:sym typeface="Arial"/>
              </a:rPr>
              <a:t>clause to group the landing outcomes and the </a:t>
            </a:r>
            <a:r>
              <a:rPr b="1" lang="en-US" sz="2000">
                <a:solidFill>
                  <a:schemeClr val="dk1"/>
                </a:solidFill>
                <a:latin typeface="Arial"/>
                <a:ea typeface="Arial"/>
                <a:cs typeface="Arial"/>
                <a:sym typeface="Arial"/>
              </a:rPr>
              <a:t>ORDER BY </a:t>
            </a:r>
            <a:r>
              <a:rPr lang="en-US" sz="2000">
                <a:solidFill>
                  <a:schemeClr val="dk1"/>
                </a:solidFill>
                <a:latin typeface="Arial"/>
                <a:ea typeface="Arial"/>
                <a:cs typeface="Arial"/>
                <a:sym typeface="Arial"/>
              </a:rPr>
              <a:t>clause to order the grouped landing outcome in descending order.</a:t>
            </a:r>
            <a:endParaRPr/>
          </a:p>
          <a:p>
            <a:pPr indent="-101600" lvl="0" marL="228600" marR="0" rtl="0" algn="l">
              <a:lnSpc>
                <a:spcPct val="90000"/>
              </a:lnSpc>
              <a:spcBef>
                <a:spcPts val="1400"/>
              </a:spcBef>
              <a:spcAft>
                <a:spcPts val="0"/>
              </a:spcAft>
              <a:buClr>
                <a:schemeClr val="dk1"/>
              </a:buClr>
              <a:buSzPts val="2000"/>
              <a:buFont typeface="Arial"/>
              <a:buNone/>
            </a:pPr>
            <a:r>
              <a:t/>
            </a:r>
            <a:endParaRPr sz="2000">
              <a:solidFill>
                <a:schemeClr val="dk1"/>
              </a:solidFill>
              <a:latin typeface="Calibri"/>
              <a:ea typeface="Calibri"/>
              <a:cs typeface="Calibri"/>
              <a:sym typeface="Calibri"/>
            </a:endParaRPr>
          </a:p>
        </p:txBody>
      </p:sp>
      <p:sp>
        <p:nvSpPr>
          <p:cNvPr id="385" name="Google Shape;385;p47"/>
          <p:cNvSpPr txBox="1"/>
          <p:nvPr>
            <p:ph idx="12" type="sldNum"/>
          </p:nvPr>
        </p:nvSpPr>
        <p:spPr>
          <a:xfrm>
            <a:off x="8805332" y="6356350"/>
            <a:ext cx="2743200" cy="365125"/>
          </a:xfrm>
          <a:prstGeom prst="rect">
            <a:avLst/>
          </a:prstGeom>
          <a:noFill/>
          <a:ln>
            <a:noFill/>
          </a:ln>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en-US"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grpSp>
        <p:nvGrpSpPr>
          <p:cNvPr id="386" name="Google Shape;386;p47"/>
          <p:cNvGrpSpPr/>
          <p:nvPr/>
        </p:nvGrpSpPr>
        <p:grpSpPr>
          <a:xfrm>
            <a:off x="11177940" y="4601497"/>
            <a:ext cx="1014060" cy="2017580"/>
            <a:chOff x="11177940" y="4601497"/>
            <a:chExt cx="1014060" cy="2017580"/>
          </a:xfrm>
        </p:grpSpPr>
        <p:sp>
          <p:nvSpPr>
            <p:cNvPr id="387" name="Google Shape;387;p47"/>
            <p:cNvSpPr/>
            <p:nvPr/>
          </p:nvSpPr>
          <p:spPr>
            <a:xfrm flipH="1" rot="-5400000">
              <a:off x="10676180" y="5103257"/>
              <a:ext cx="2017580" cy="1014060"/>
            </a:xfrm>
            <a:prstGeom prst="triangle">
              <a:avLst>
                <a:gd fmla="val 50000" name="adj"/>
              </a:avLst>
            </a:prstGeom>
            <a:solidFill>
              <a:schemeClr val="accent1">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88" name="Google Shape;388;p47"/>
            <p:cNvSpPr/>
            <p:nvPr/>
          </p:nvSpPr>
          <p:spPr>
            <a:xfrm rot="2700000">
              <a:off x="11278506" y="5728708"/>
              <a:ext cx="485578" cy="485578"/>
            </a:xfrm>
            <a:prstGeom prst="rect">
              <a:avLst/>
            </a:prstGeom>
            <a:solidFill>
              <a:schemeClr val="accent1">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pic>
        <p:nvPicPr>
          <p:cNvPr id="389" name="Google Shape;389;p47"/>
          <p:cNvPicPr preferRelativeResize="0"/>
          <p:nvPr/>
        </p:nvPicPr>
        <p:blipFill rotWithShape="1">
          <a:blip r:embed="rId3">
            <a:alphaModFix/>
          </a:blip>
          <a:srcRect b="0" l="0" r="0" t="0"/>
          <a:stretch/>
        </p:blipFill>
        <p:spPr>
          <a:xfrm>
            <a:off x="776008" y="1589360"/>
            <a:ext cx="6124575" cy="4295775"/>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93" name="Shape 393"/>
        <p:cNvGrpSpPr/>
        <p:nvPr/>
      </p:nvGrpSpPr>
      <p:grpSpPr>
        <a:xfrm>
          <a:off x="0" y="0"/>
          <a:ext cx="0" cy="0"/>
          <a:chOff x="0" y="0"/>
          <a:chExt cx="0" cy="0"/>
        </a:xfrm>
      </p:grpSpPr>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97" name="Shape 397"/>
        <p:cNvGrpSpPr/>
        <p:nvPr/>
      </p:nvGrpSpPr>
      <p:grpSpPr>
        <a:xfrm>
          <a:off x="0" y="0"/>
          <a:ext cx="0" cy="0"/>
          <a:chOff x="0" y="0"/>
          <a:chExt cx="0" cy="0"/>
        </a:xfrm>
      </p:grpSpPr>
      <p:sp>
        <p:nvSpPr>
          <p:cNvPr id="398" name="Google Shape;398;p49"/>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399" name="Google Shape;399;p49"/>
          <p:cNvPicPr preferRelativeResize="0"/>
          <p:nvPr>
            <p:ph idx="1" type="body"/>
          </p:nvPr>
        </p:nvPicPr>
        <p:blipFill rotWithShape="1">
          <a:blip r:embed="rId4">
            <a:alphaModFix/>
          </a:blip>
          <a:srcRect b="0" l="0" r="0" t="0"/>
          <a:stretch/>
        </p:blipFill>
        <p:spPr>
          <a:xfrm>
            <a:off x="770011" y="1308538"/>
            <a:ext cx="10515600" cy="4717035"/>
          </a:xfrm>
          <a:prstGeom prst="rect">
            <a:avLst/>
          </a:prstGeom>
          <a:noFill/>
          <a:ln>
            <a:noFill/>
          </a:ln>
        </p:spPr>
      </p:pic>
      <p:sp>
        <p:nvSpPr>
          <p:cNvPr id="400" name="Google Shape;400;p49"/>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All launch sites global map markers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04" name="Shape 404"/>
        <p:cNvGrpSpPr/>
        <p:nvPr/>
      </p:nvGrpSpPr>
      <p:grpSpPr>
        <a:xfrm>
          <a:off x="0" y="0"/>
          <a:ext cx="0" cy="0"/>
          <a:chOff x="0" y="0"/>
          <a:chExt cx="0" cy="0"/>
        </a:xfrm>
      </p:grpSpPr>
      <p:sp>
        <p:nvSpPr>
          <p:cNvPr id="405" name="Google Shape;405;p50"/>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406" name="Google Shape;406;p50"/>
          <p:cNvPicPr preferRelativeResize="0"/>
          <p:nvPr>
            <p:ph idx="1" type="body"/>
          </p:nvPr>
        </p:nvPicPr>
        <p:blipFill rotWithShape="1">
          <a:blip r:embed="rId4">
            <a:alphaModFix/>
          </a:blip>
          <a:srcRect b="0" l="0" r="0" t="0"/>
          <a:stretch/>
        </p:blipFill>
        <p:spPr>
          <a:xfrm>
            <a:off x="770011" y="1253472"/>
            <a:ext cx="10687962" cy="4772101"/>
          </a:xfrm>
          <a:prstGeom prst="rect">
            <a:avLst/>
          </a:prstGeom>
          <a:noFill/>
          <a:ln>
            <a:noFill/>
          </a:ln>
        </p:spPr>
      </p:pic>
      <p:sp>
        <p:nvSpPr>
          <p:cNvPr id="407" name="Google Shape;407;p50"/>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Markers showing launch sites with color labels</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11" name="Shape 411"/>
        <p:cNvGrpSpPr/>
        <p:nvPr/>
      </p:nvGrpSpPr>
      <p:grpSpPr>
        <a:xfrm>
          <a:off x="0" y="0"/>
          <a:ext cx="0" cy="0"/>
          <a:chOff x="0" y="0"/>
          <a:chExt cx="0" cy="0"/>
        </a:xfrm>
      </p:grpSpPr>
      <p:sp>
        <p:nvSpPr>
          <p:cNvPr id="412" name="Google Shape;412;p51"/>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413" name="Google Shape;413;p51"/>
          <p:cNvPicPr preferRelativeResize="0"/>
          <p:nvPr>
            <p:ph idx="1" type="body"/>
          </p:nvPr>
        </p:nvPicPr>
        <p:blipFill rotWithShape="1">
          <a:blip r:embed="rId3">
            <a:alphaModFix/>
          </a:blip>
          <a:srcRect b="0" l="0" r="0" t="0"/>
          <a:stretch/>
        </p:blipFill>
        <p:spPr>
          <a:xfrm>
            <a:off x="770010" y="1362318"/>
            <a:ext cx="10092431" cy="5064893"/>
          </a:xfrm>
          <a:prstGeom prst="rect">
            <a:avLst/>
          </a:prstGeom>
          <a:noFill/>
          <a:ln>
            <a:noFill/>
          </a:ln>
        </p:spPr>
      </p:pic>
      <p:sp>
        <p:nvSpPr>
          <p:cNvPr id="414" name="Google Shape;414;p51"/>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Launch Site distance to landmarks</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18" name="Shape 418"/>
        <p:cNvGrpSpPr/>
        <p:nvPr/>
      </p:nvGrpSpPr>
      <p:grpSpPr>
        <a:xfrm>
          <a:off x="0" y="0"/>
          <a:ext cx="0" cy="0"/>
          <a:chOff x="0" y="0"/>
          <a:chExt cx="0" cy="0"/>
        </a:xfrm>
      </p:grpSpPr>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22" name="Shape 422"/>
        <p:cNvGrpSpPr/>
        <p:nvPr/>
      </p:nvGrpSpPr>
      <p:grpSpPr>
        <a:xfrm>
          <a:off x="0" y="0"/>
          <a:ext cx="0" cy="0"/>
          <a:chOff x="0" y="0"/>
          <a:chExt cx="0" cy="0"/>
        </a:xfrm>
      </p:grpSpPr>
      <p:pic>
        <p:nvPicPr>
          <p:cNvPr id="423" name="Google Shape;423;p53"/>
          <p:cNvPicPr preferRelativeResize="0"/>
          <p:nvPr>
            <p:ph idx="1" type="body"/>
          </p:nvPr>
        </p:nvPicPr>
        <p:blipFill rotWithShape="1">
          <a:blip r:embed="rId4">
            <a:alphaModFix/>
          </a:blip>
          <a:srcRect b="0" l="0" r="0" t="0"/>
          <a:stretch/>
        </p:blipFill>
        <p:spPr>
          <a:xfrm>
            <a:off x="752019" y="1454291"/>
            <a:ext cx="10687962" cy="4772101"/>
          </a:xfrm>
          <a:prstGeom prst="rect">
            <a:avLst/>
          </a:prstGeom>
          <a:noFill/>
          <a:ln>
            <a:noFill/>
          </a:ln>
        </p:spPr>
      </p:pic>
      <p:sp>
        <p:nvSpPr>
          <p:cNvPr id="424" name="Google Shape;424;p53"/>
          <p:cNvSpPr txBox="1"/>
          <p:nvPr>
            <p:ph idx="12" type="sldNum"/>
          </p:nvPr>
        </p:nvSpPr>
        <p:spPr>
          <a:xfrm>
            <a:off x="8714772" y="6226392"/>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425" name="Google Shape;425;p53"/>
          <p:cNvSpPr txBox="1"/>
          <p:nvPr/>
        </p:nvSpPr>
        <p:spPr>
          <a:xfrm>
            <a:off x="770011" y="459822"/>
            <a:ext cx="10515600" cy="549049"/>
          </a:xfrm>
          <a:prstGeom prst="rect">
            <a:avLst/>
          </a:prstGeom>
          <a:noFill/>
          <a:ln>
            <a:noFill/>
          </a:ln>
        </p:spPr>
        <p:txBody>
          <a:bodyPr anchorCtr="0" anchor="ctr" bIns="45700" lIns="91425" spcFirstLastPara="1" rIns="91425" wrap="square" tIns="45700">
            <a:normAutofit fontScale="6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Pie chart showing the success percentage achieved by each launch site</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6" name="Shape 106"/>
        <p:cNvGrpSpPr/>
        <p:nvPr/>
      </p:nvGrpSpPr>
      <p:grpSpPr>
        <a:xfrm>
          <a:off x="0" y="0"/>
          <a:ext cx="0" cy="0"/>
          <a:chOff x="0" y="0"/>
          <a:chExt cx="0" cy="0"/>
        </a:xfrm>
      </p:grpSpPr>
      <p:sp>
        <p:nvSpPr>
          <p:cNvPr id="107" name="Google Shape;107;p18"/>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en-US"/>
              <a:t>‹#›</a:t>
            </a:fld>
            <a:endParaRPr/>
          </a:p>
        </p:txBody>
      </p:sp>
      <p:sp>
        <p:nvSpPr>
          <p:cNvPr id="108" name="Google Shape;108;p18"/>
          <p:cNvSpPr txBox="1"/>
          <p:nvPr/>
        </p:nvSpPr>
        <p:spPr>
          <a:xfrm>
            <a:off x="828068" y="538650"/>
            <a:ext cx="10530114"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Introduction</a:t>
            </a:r>
            <a:endParaRPr sz="4000">
              <a:solidFill>
                <a:srgbClr val="0B49CB"/>
              </a:solidFill>
              <a:latin typeface="IBM Plex Mono SemiBold"/>
              <a:ea typeface="IBM Plex Mono SemiBold"/>
              <a:cs typeface="IBM Plex Mono SemiBold"/>
              <a:sym typeface="IBM Plex Mono SemiBold"/>
            </a:endParaRPr>
          </a:p>
        </p:txBody>
      </p:sp>
      <p:sp>
        <p:nvSpPr>
          <p:cNvPr id="109" name="Google Shape;109;p18"/>
          <p:cNvSpPr txBox="1"/>
          <p:nvPr/>
        </p:nvSpPr>
        <p:spPr>
          <a:xfrm>
            <a:off x="828068" y="1530575"/>
            <a:ext cx="9766360" cy="4494997"/>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9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Project background and context</a:t>
            </a:r>
            <a:endParaRPr/>
          </a:p>
          <a:p>
            <a:pPr indent="0" lvl="1" marL="457200" marR="0" rtl="0" algn="just">
              <a:lnSpc>
                <a:spcPct val="90000"/>
              </a:lnSpc>
              <a:spcBef>
                <a:spcPts val="1400"/>
              </a:spcBef>
              <a:spcAft>
                <a:spcPts val="0"/>
              </a:spcAft>
              <a:buClr>
                <a:srgbClr val="292929"/>
              </a:buClr>
              <a:buSzPts val="1800"/>
              <a:buFont typeface="Arial"/>
              <a:buNone/>
            </a:pPr>
            <a:r>
              <a:rPr b="0" i="0" lang="en-US" sz="1800" u="none" cap="none" strike="noStrike">
                <a:solidFill>
                  <a:srgbClr val="292929"/>
                </a:solidFill>
                <a:latin typeface="Arial"/>
                <a:ea typeface="Arial"/>
                <a:cs typeface="Arial"/>
                <a:sym typeface="Arial"/>
              </a:rPr>
              <a:t>SpaceX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a:t>
            </a:r>
            <a:r>
              <a:rPr lang="en-US" sz="1800">
                <a:solidFill>
                  <a:srgbClr val="292929"/>
                </a:solidFill>
              </a:rPr>
              <a:t>S</a:t>
            </a:r>
            <a:r>
              <a:rPr b="0" i="0" lang="en-US" sz="1800" u="none" cap="none" strike="noStrike">
                <a:solidFill>
                  <a:srgbClr val="292929"/>
                </a:solidFill>
                <a:latin typeface="Arial"/>
                <a:ea typeface="Arial"/>
                <a:cs typeface="Arial"/>
                <a:sym typeface="Arial"/>
              </a:rPr>
              <a:t>paceX for a rocket launch. This goal of the project is to create a machine learning pipeline to predict if the first stage will land successfully.</a:t>
            </a:r>
            <a:endParaRPr/>
          </a:p>
          <a:p>
            <a:pPr indent="-228600" lvl="0" marL="228600" marR="0" rtl="0" algn="l">
              <a:lnSpc>
                <a:spcPct val="9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Problems you want to find answers</a:t>
            </a:r>
            <a:endParaRPr/>
          </a:p>
          <a:p>
            <a:pPr indent="-228600" lvl="1" marL="685800" marR="0" rtl="0" algn="l">
              <a:lnSpc>
                <a:spcPct val="90000"/>
              </a:lnSpc>
              <a:spcBef>
                <a:spcPts val="1400"/>
              </a:spcBef>
              <a:spcAft>
                <a:spcPts val="0"/>
              </a:spcAft>
              <a:buClr>
                <a:srgbClr val="292929"/>
              </a:buClr>
              <a:buSzPts val="1800"/>
              <a:buFont typeface="Arial"/>
              <a:buChar char="-"/>
            </a:pPr>
            <a:r>
              <a:rPr b="0" i="0" lang="en-US" sz="1800" u="none" cap="none" strike="noStrike">
                <a:solidFill>
                  <a:srgbClr val="292929"/>
                </a:solidFill>
                <a:latin typeface="Arial"/>
                <a:ea typeface="Arial"/>
                <a:cs typeface="Arial"/>
                <a:sym typeface="Arial"/>
              </a:rPr>
              <a:t>What factors determine if the rocket will land successfully?</a:t>
            </a:r>
            <a:endParaRPr/>
          </a:p>
          <a:p>
            <a:pPr indent="-228600" lvl="1" marL="685800" marR="0" rtl="0" algn="l">
              <a:lnSpc>
                <a:spcPct val="90000"/>
              </a:lnSpc>
              <a:spcBef>
                <a:spcPts val="1400"/>
              </a:spcBef>
              <a:spcAft>
                <a:spcPts val="0"/>
              </a:spcAft>
              <a:buClr>
                <a:srgbClr val="292929"/>
              </a:buClr>
              <a:buSzPts val="1800"/>
              <a:buFont typeface="Arial"/>
              <a:buChar char="-"/>
            </a:pPr>
            <a:r>
              <a:rPr b="0" i="0" lang="en-US" sz="1800" u="none" cap="none" strike="noStrike">
                <a:solidFill>
                  <a:srgbClr val="292929"/>
                </a:solidFill>
                <a:latin typeface="Arial"/>
                <a:ea typeface="Arial"/>
                <a:cs typeface="Arial"/>
                <a:sym typeface="Arial"/>
              </a:rPr>
              <a:t>The interaction amongst various features that determine the success rate of a successful landing.</a:t>
            </a:r>
            <a:endParaRPr/>
          </a:p>
          <a:p>
            <a:pPr indent="-228600" lvl="1" marL="685800" marR="0" rtl="0" algn="l">
              <a:lnSpc>
                <a:spcPct val="90000"/>
              </a:lnSpc>
              <a:spcBef>
                <a:spcPts val="1400"/>
              </a:spcBef>
              <a:spcAft>
                <a:spcPts val="0"/>
              </a:spcAft>
              <a:buClr>
                <a:srgbClr val="292929"/>
              </a:buClr>
              <a:buSzPts val="1800"/>
              <a:buFont typeface="Arial"/>
              <a:buChar char="-"/>
            </a:pPr>
            <a:r>
              <a:rPr b="0" i="0" lang="en-US" sz="1800" u="none" cap="none" strike="noStrike">
                <a:solidFill>
                  <a:srgbClr val="292929"/>
                </a:solidFill>
                <a:latin typeface="Arial"/>
                <a:ea typeface="Arial"/>
                <a:cs typeface="Arial"/>
                <a:sym typeface="Arial"/>
              </a:rPr>
              <a:t>What operating conditions needs to be in place to ensure a successful landing program.</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29" name="Shape 429"/>
        <p:cNvGrpSpPr/>
        <p:nvPr/>
      </p:nvGrpSpPr>
      <p:grpSpPr>
        <a:xfrm>
          <a:off x="0" y="0"/>
          <a:ext cx="0" cy="0"/>
          <a:chOff x="0" y="0"/>
          <a:chExt cx="0" cy="0"/>
        </a:xfrm>
      </p:grpSpPr>
      <p:pic>
        <p:nvPicPr>
          <p:cNvPr id="430" name="Google Shape;430;p54"/>
          <p:cNvPicPr preferRelativeResize="0"/>
          <p:nvPr>
            <p:ph idx="1" type="body"/>
          </p:nvPr>
        </p:nvPicPr>
        <p:blipFill rotWithShape="1">
          <a:blip r:embed="rId3">
            <a:alphaModFix/>
          </a:blip>
          <a:srcRect b="0" l="0" r="0" t="0"/>
          <a:stretch/>
        </p:blipFill>
        <p:spPr>
          <a:xfrm>
            <a:off x="2123100" y="1242623"/>
            <a:ext cx="7790783" cy="4440746"/>
          </a:xfrm>
          <a:prstGeom prst="rect">
            <a:avLst/>
          </a:prstGeom>
          <a:noFill/>
          <a:ln>
            <a:noFill/>
          </a:ln>
        </p:spPr>
      </p:pic>
      <p:sp>
        <p:nvSpPr>
          <p:cNvPr id="431" name="Google Shape;431;p5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en-US"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sp>
        <p:nvSpPr>
          <p:cNvPr id="432" name="Google Shape;432;p54"/>
          <p:cNvSpPr txBox="1"/>
          <p:nvPr/>
        </p:nvSpPr>
        <p:spPr>
          <a:xfrm>
            <a:off x="1103586" y="727738"/>
            <a:ext cx="10476314" cy="514885"/>
          </a:xfrm>
          <a:prstGeom prst="rect">
            <a:avLst/>
          </a:prstGeom>
          <a:noFill/>
          <a:ln>
            <a:noFill/>
          </a:ln>
        </p:spPr>
        <p:txBody>
          <a:bodyPr anchorCtr="0" anchor="ctr" bIns="45700" lIns="91425" spcFirstLastPara="1" rIns="91425" wrap="square" tIns="45700">
            <a:normAutofit fontScale="6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Pie chart showing the Launch site with the highest launch success ratio</a:t>
            </a:r>
            <a:endParaRPr/>
          </a:p>
          <a:p>
            <a:pPr indent="0" lvl="0" marL="0" marR="0" rtl="0" algn="l">
              <a:lnSpc>
                <a:spcPct val="90000"/>
              </a:lnSpc>
              <a:spcBef>
                <a:spcPts val="0"/>
              </a:spcBef>
              <a:spcAft>
                <a:spcPts val="0"/>
              </a:spcAft>
              <a:buClr>
                <a:srgbClr val="005493"/>
              </a:buClr>
              <a:buSzPct val="100000"/>
              <a:buFont typeface="IBM Plex Mono SemiBold"/>
              <a:buNone/>
            </a:pPr>
            <a:r>
              <a:t/>
            </a:r>
            <a:endParaRPr sz="4000">
              <a:solidFill>
                <a:srgbClr val="0B49CB"/>
              </a:solidFill>
              <a:latin typeface="Arial"/>
              <a:ea typeface="Arial"/>
              <a:cs typeface="Arial"/>
              <a:sym typeface="Aria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36" name="Shape 436"/>
        <p:cNvGrpSpPr/>
        <p:nvPr/>
      </p:nvGrpSpPr>
      <p:grpSpPr>
        <a:xfrm>
          <a:off x="0" y="0"/>
          <a:ext cx="0" cy="0"/>
          <a:chOff x="0" y="0"/>
          <a:chExt cx="0" cy="0"/>
        </a:xfrm>
      </p:grpSpPr>
      <p:sp>
        <p:nvSpPr>
          <p:cNvPr id="437" name="Google Shape;437;p55"/>
          <p:cNvSpPr txBox="1"/>
          <p:nvPr/>
        </p:nvSpPr>
        <p:spPr>
          <a:xfrm>
            <a:off x="838199" y="291090"/>
            <a:ext cx="10515599" cy="932688"/>
          </a:xfrm>
          <a:prstGeom prst="rect">
            <a:avLst/>
          </a:prstGeom>
          <a:noFill/>
          <a:ln>
            <a:noFill/>
          </a:ln>
        </p:spPr>
        <p:txBody>
          <a:bodyPr anchorCtr="0" anchor="b" bIns="45700" lIns="91425" spcFirstLastPara="1" rIns="91425" wrap="square" tIns="45700">
            <a:normAutofit/>
          </a:bodyPr>
          <a:lstStyle/>
          <a:p>
            <a:pPr indent="0" lvl="0" marL="0" marR="0" rtl="0" algn="l">
              <a:lnSpc>
                <a:spcPct val="90000"/>
              </a:lnSpc>
              <a:spcBef>
                <a:spcPts val="0"/>
              </a:spcBef>
              <a:spcAft>
                <a:spcPts val="0"/>
              </a:spcAft>
              <a:buClr>
                <a:srgbClr val="0B49CB"/>
              </a:buClr>
              <a:buSzPts val="2500"/>
              <a:buFont typeface="Arial"/>
              <a:buNone/>
            </a:pPr>
            <a:r>
              <a:rPr lang="en-US" sz="2500">
                <a:solidFill>
                  <a:srgbClr val="0B49CB"/>
                </a:solidFill>
                <a:latin typeface="Arial"/>
                <a:ea typeface="Arial"/>
                <a:cs typeface="Arial"/>
                <a:sym typeface="Arial"/>
              </a:rPr>
              <a:t>Scatter plot of Payload vs Launch Outcome for all sites, with different payload selected in the range slider</a:t>
            </a:r>
            <a:endParaRPr/>
          </a:p>
        </p:txBody>
      </p:sp>
      <p:sp>
        <p:nvSpPr>
          <p:cNvPr id="438" name="Google Shape;438;p55"/>
          <p:cNvSpPr/>
          <p:nvPr/>
        </p:nvSpPr>
        <p:spPr>
          <a:xfrm rot="5400000">
            <a:off x="6032938" y="-6032938"/>
            <a:ext cx="126124" cy="12192000"/>
          </a:xfrm>
          <a:prstGeom prst="rect">
            <a:avLst/>
          </a:prstGeom>
          <a:solidFill>
            <a:srgbClr val="4472C4"/>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800"/>
              <a:buFont typeface="Calibri"/>
              <a:buNone/>
            </a:pPr>
            <a:r>
              <a:t/>
            </a:r>
            <a:endParaRPr b="0" i="0" sz="1800" u="none" cap="none" strike="noStrike">
              <a:solidFill>
                <a:srgbClr val="FFFFFF"/>
              </a:solidFill>
              <a:latin typeface="Calibri"/>
              <a:ea typeface="Calibri"/>
              <a:cs typeface="Calibri"/>
              <a:sym typeface="Calibri"/>
            </a:endParaRPr>
          </a:p>
        </p:txBody>
      </p:sp>
      <p:pic>
        <p:nvPicPr>
          <p:cNvPr descr="Graphical user interface, application&#10;&#10;Description automatically generated" id="439" name="Google Shape;439;p55"/>
          <p:cNvPicPr preferRelativeResize="0"/>
          <p:nvPr>
            <p:ph idx="1" type="body"/>
          </p:nvPr>
        </p:nvPicPr>
        <p:blipFill rotWithShape="1">
          <a:blip r:embed="rId3">
            <a:alphaModFix/>
          </a:blip>
          <a:srcRect b="0" l="0" r="0" t="0"/>
          <a:stretch/>
        </p:blipFill>
        <p:spPr>
          <a:xfrm>
            <a:off x="838200" y="2191367"/>
            <a:ext cx="10515599" cy="3785614"/>
          </a:xfrm>
          <a:prstGeom prst="rect">
            <a:avLst/>
          </a:prstGeom>
          <a:noFill/>
          <a:ln>
            <a:noFill/>
          </a:ln>
        </p:spPr>
      </p:pic>
      <p:sp>
        <p:nvSpPr>
          <p:cNvPr id="440" name="Google Shape;440;p5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en-US" sz="1200">
                <a:solidFill>
                  <a:srgbClr val="888888"/>
                </a:solidFill>
                <a:latin typeface="Calibri"/>
                <a:ea typeface="Calibri"/>
                <a:cs typeface="Calibri"/>
                <a:sym typeface="Calibri"/>
              </a:rPr>
              <a:t>‹#›</a:t>
            </a:fld>
            <a:endParaRPr sz="1200">
              <a:solidFill>
                <a:srgbClr val="888888"/>
              </a:solidFill>
              <a:latin typeface="Calibri"/>
              <a:ea typeface="Calibri"/>
              <a:cs typeface="Calibri"/>
              <a:sym typeface="Calibri"/>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44" name="Shape 444"/>
        <p:cNvGrpSpPr/>
        <p:nvPr/>
      </p:nvGrpSpPr>
      <p:grpSpPr>
        <a:xfrm>
          <a:off x="0" y="0"/>
          <a:ext cx="0" cy="0"/>
          <a:chOff x="0" y="0"/>
          <a:chExt cx="0" cy="0"/>
        </a:xfrm>
      </p:grpSpPr>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48" name="Shape 448"/>
        <p:cNvGrpSpPr/>
        <p:nvPr/>
      </p:nvGrpSpPr>
      <p:grpSpPr>
        <a:xfrm>
          <a:off x="0" y="0"/>
          <a:ext cx="0" cy="0"/>
          <a:chOff x="0" y="0"/>
          <a:chExt cx="0" cy="0"/>
        </a:xfrm>
      </p:grpSpPr>
      <p:sp>
        <p:nvSpPr>
          <p:cNvPr id="449" name="Google Shape;449;p57"/>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50" name="Google Shape;450;p57"/>
          <p:cNvSpPr/>
          <p:nvPr/>
        </p:nvSpPr>
        <p:spPr>
          <a:xfrm>
            <a:off x="554416" y="365125"/>
            <a:ext cx="11167447" cy="2089317"/>
          </a:xfrm>
          <a:prstGeom prst="rect">
            <a:avLst/>
          </a:prstGeom>
          <a:solidFill>
            <a:schemeClr val="lt1"/>
          </a:solidFill>
          <a:ln cap="flat" cmpd="sng" w="12700">
            <a:solidFill>
              <a:srgbClr val="DEDEDE"/>
            </a:solidFill>
            <a:prstDash val="solid"/>
            <a:miter lim="800000"/>
            <a:headEnd len="sm" w="sm" type="none"/>
            <a:tailEnd len="sm" w="sm" type="none"/>
          </a:ln>
          <a:effectLst>
            <a:outerShdw blurRad="50800" rotWithShape="0" algn="tl" dir="2700000" dist="38100">
              <a:srgbClr val="C5C2C2">
                <a:alpha val="49803"/>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451" name="Google Shape;451;p57"/>
          <p:cNvSpPr txBox="1"/>
          <p:nvPr/>
        </p:nvSpPr>
        <p:spPr>
          <a:xfrm>
            <a:off x="1046746" y="586822"/>
            <a:ext cx="3560252" cy="1645920"/>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Clr>
                <a:srgbClr val="0B49CB"/>
              </a:buClr>
              <a:buSzPts val="3700"/>
              <a:buFont typeface="Arial"/>
              <a:buNone/>
            </a:pPr>
            <a:r>
              <a:rPr lang="en-US" sz="3700">
                <a:solidFill>
                  <a:srgbClr val="0B49CB"/>
                </a:solidFill>
                <a:latin typeface="Arial"/>
                <a:ea typeface="Arial"/>
                <a:cs typeface="Arial"/>
                <a:sym typeface="Arial"/>
              </a:rPr>
              <a:t>Classification Accuracy</a:t>
            </a:r>
            <a:endParaRPr/>
          </a:p>
        </p:txBody>
      </p:sp>
      <p:sp>
        <p:nvSpPr>
          <p:cNvPr id="452" name="Google Shape;452;p57"/>
          <p:cNvSpPr/>
          <p:nvPr/>
        </p:nvSpPr>
        <p:spPr>
          <a:xfrm>
            <a:off x="490408" y="1057739"/>
            <a:ext cx="128016" cy="704088"/>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453" name="Google Shape;453;p57"/>
          <p:cNvSpPr/>
          <p:nvPr/>
        </p:nvSpPr>
        <p:spPr>
          <a:xfrm rot="5400000">
            <a:off x="4243541" y="1400638"/>
            <a:ext cx="1463040" cy="18288"/>
          </a:xfrm>
          <a:prstGeom prst="rect">
            <a:avLst/>
          </a:prstGeom>
          <a:solidFill>
            <a:srgbClr val="D5D5D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454" name="Google Shape;454;p57"/>
          <p:cNvSpPr txBox="1"/>
          <p:nvPr>
            <p:ph idx="1" type="body"/>
          </p:nvPr>
        </p:nvSpPr>
        <p:spPr>
          <a:xfrm>
            <a:off x="5351164" y="586822"/>
            <a:ext cx="6002636" cy="1645920"/>
          </a:xfrm>
          <a:prstGeom prst="rect">
            <a:avLst/>
          </a:prstGeom>
          <a:noFill/>
          <a:ln>
            <a:noFill/>
          </a:ln>
        </p:spPr>
        <p:txBody>
          <a:bodyPr anchorCtr="0" anchor="ctr" bIns="45700" lIns="91425" spcFirstLastPara="1" rIns="91425" wrap="square" tIns="45700">
            <a:normAutofit/>
          </a:bodyPr>
          <a:lstStyle/>
          <a:p>
            <a:pPr indent="-228600" lvl="0" marL="228600" marR="0" rtl="0" algn="l">
              <a:lnSpc>
                <a:spcPct val="90000"/>
              </a:lnSpc>
              <a:spcBef>
                <a:spcPts val="0"/>
              </a:spcBef>
              <a:spcAft>
                <a:spcPts val="0"/>
              </a:spcAft>
              <a:buClr>
                <a:schemeClr val="dk1"/>
              </a:buClr>
              <a:buSzPts val="2200"/>
              <a:buFont typeface="Arial"/>
              <a:buChar char="•"/>
            </a:pPr>
            <a:r>
              <a:rPr lang="en-US" sz="2200">
                <a:solidFill>
                  <a:schemeClr val="dk1"/>
                </a:solidFill>
                <a:latin typeface="Arial"/>
                <a:ea typeface="Arial"/>
                <a:cs typeface="Arial"/>
                <a:sym typeface="Arial"/>
              </a:rPr>
              <a:t>The decision tree classifier is the model with the highest classification accuracy</a:t>
            </a:r>
            <a:endParaRPr/>
          </a:p>
          <a:p>
            <a:pPr indent="-114300" lvl="0" marL="228600" marR="0" rtl="0" algn="l">
              <a:lnSpc>
                <a:spcPct val="90000"/>
              </a:lnSpc>
              <a:spcBef>
                <a:spcPts val="1400"/>
              </a:spcBef>
              <a:spcAft>
                <a:spcPts val="0"/>
              </a:spcAft>
              <a:buClr>
                <a:schemeClr val="dk1"/>
              </a:buClr>
              <a:buSzPts val="1800"/>
              <a:buFont typeface="Arial"/>
              <a:buNone/>
            </a:pPr>
            <a:r>
              <a:t/>
            </a:r>
            <a:endParaRPr sz="1800">
              <a:solidFill>
                <a:schemeClr val="dk1"/>
              </a:solidFill>
              <a:latin typeface="Calibri"/>
              <a:ea typeface="Calibri"/>
              <a:cs typeface="Calibri"/>
              <a:sym typeface="Calibri"/>
            </a:endParaRPr>
          </a:p>
        </p:txBody>
      </p:sp>
      <p:pic>
        <p:nvPicPr>
          <p:cNvPr id="455" name="Google Shape;455;p57"/>
          <p:cNvPicPr preferRelativeResize="0"/>
          <p:nvPr/>
        </p:nvPicPr>
        <p:blipFill rotWithShape="1">
          <a:blip r:embed="rId3">
            <a:alphaModFix/>
          </a:blip>
          <a:srcRect b="0" l="0" r="0" t="0"/>
          <a:stretch/>
        </p:blipFill>
        <p:spPr>
          <a:xfrm>
            <a:off x="557784" y="2815221"/>
            <a:ext cx="11164824" cy="3321534"/>
          </a:xfrm>
          <a:prstGeom prst="rect">
            <a:avLst/>
          </a:prstGeom>
          <a:noFill/>
          <a:ln>
            <a:noFill/>
          </a:ln>
        </p:spPr>
      </p:pic>
      <p:sp>
        <p:nvSpPr>
          <p:cNvPr id="456" name="Google Shape;456;p5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en-US" sz="1200">
                <a:solidFill>
                  <a:srgbClr val="7F7F7F"/>
                </a:solidFill>
                <a:latin typeface="Calibri"/>
                <a:ea typeface="Calibri"/>
                <a:cs typeface="Calibri"/>
                <a:sym typeface="Calibri"/>
              </a:rPr>
              <a:t>‹#›</a:t>
            </a:fld>
            <a:endParaRPr sz="1200">
              <a:solidFill>
                <a:srgbClr val="7F7F7F"/>
              </a:solidFill>
              <a:latin typeface="Calibri"/>
              <a:ea typeface="Calibri"/>
              <a:cs typeface="Calibri"/>
              <a:sym typeface="Calibri"/>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60" name="Shape 460"/>
        <p:cNvGrpSpPr/>
        <p:nvPr/>
      </p:nvGrpSpPr>
      <p:grpSpPr>
        <a:xfrm>
          <a:off x="0" y="0"/>
          <a:ext cx="0" cy="0"/>
          <a:chOff x="0" y="0"/>
          <a:chExt cx="0" cy="0"/>
        </a:xfrm>
      </p:grpSpPr>
      <p:sp>
        <p:nvSpPr>
          <p:cNvPr id="461" name="Google Shape;461;p58"/>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462" name="Google Shape;462;p58"/>
          <p:cNvSpPr txBox="1"/>
          <p:nvPr>
            <p:ph idx="1" type="body"/>
          </p:nvPr>
        </p:nvSpPr>
        <p:spPr>
          <a:xfrm>
            <a:off x="770011" y="2057400"/>
            <a:ext cx="5791563" cy="3811588"/>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The confusion matrix for the decision tree classifier shows that the classifier can distinguish between the different classes. The major problem is the false positives .i.e., unsuccessful landing marked as successful landing by the classifier.</a:t>
            </a:r>
            <a:endParaRPr/>
          </a:p>
        </p:txBody>
      </p:sp>
      <p:sp>
        <p:nvSpPr>
          <p:cNvPr id="463" name="Google Shape;463;p58"/>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Confusion Matrix</a:t>
            </a:r>
            <a:endParaRPr sz="4000">
              <a:solidFill>
                <a:srgbClr val="0B49CB"/>
              </a:solidFill>
              <a:latin typeface="IBM Plex Mono SemiBold"/>
              <a:ea typeface="IBM Plex Mono SemiBold"/>
              <a:cs typeface="IBM Plex Mono SemiBold"/>
              <a:sym typeface="IBM Plex Mono SemiBold"/>
            </a:endParaRPr>
          </a:p>
        </p:txBody>
      </p:sp>
      <p:pic>
        <p:nvPicPr>
          <p:cNvPr id="464" name="Google Shape;464;p58"/>
          <p:cNvPicPr preferRelativeResize="0"/>
          <p:nvPr/>
        </p:nvPicPr>
        <p:blipFill rotWithShape="1">
          <a:blip r:embed="rId4">
            <a:alphaModFix/>
          </a:blip>
          <a:srcRect b="0" l="0" r="0" t="0"/>
          <a:stretch/>
        </p:blipFill>
        <p:spPr>
          <a:xfrm>
            <a:off x="6561574" y="1880339"/>
            <a:ext cx="4281910" cy="3097321"/>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68" name="Shape 468"/>
        <p:cNvGrpSpPr/>
        <p:nvPr/>
      </p:nvGrpSpPr>
      <p:grpSpPr>
        <a:xfrm>
          <a:off x="0" y="0"/>
          <a:ext cx="0" cy="0"/>
          <a:chOff x="0" y="0"/>
          <a:chExt cx="0" cy="0"/>
        </a:xfrm>
      </p:grpSpPr>
      <p:sp>
        <p:nvSpPr>
          <p:cNvPr id="469" name="Google Shape;469;p59"/>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470" name="Google Shape;470;p59"/>
          <p:cNvSpPr txBox="1"/>
          <p:nvPr>
            <p:ph idx="1" type="body"/>
          </p:nvPr>
        </p:nvSpPr>
        <p:spPr>
          <a:xfrm>
            <a:off x="770011" y="1507254"/>
            <a:ext cx="10515600" cy="4518320"/>
          </a:xfrm>
          <a:prstGeom prst="rect">
            <a:avLst/>
          </a:prstGeom>
          <a:noFill/>
          <a:ln>
            <a:noFill/>
          </a:ln>
        </p:spPr>
        <p:txBody>
          <a:bodyPr anchorCtr="0" anchor="t" bIns="45700" lIns="91425" spcFirstLastPara="1" rIns="91425" wrap="square" tIns="45700">
            <a:normAutofit/>
          </a:bodyPr>
          <a:lstStyle/>
          <a:p>
            <a:pPr indent="0" lvl="0" marL="0" marR="0" rtl="0" algn="l">
              <a:lnSpc>
                <a:spcPct val="100000"/>
              </a:lnSpc>
              <a:spcBef>
                <a:spcPts val="0"/>
              </a:spcBef>
              <a:spcAft>
                <a:spcPts val="0"/>
              </a:spcAft>
              <a:buClr>
                <a:srgbClr val="292929"/>
              </a:buClr>
              <a:buSzPts val="2200"/>
              <a:buFont typeface="Arial"/>
              <a:buNone/>
            </a:pPr>
            <a:r>
              <a:rPr lang="en-US" sz="2200">
                <a:solidFill>
                  <a:srgbClr val="292929"/>
                </a:solidFill>
                <a:latin typeface="Arial"/>
                <a:ea typeface="Arial"/>
                <a:cs typeface="Arial"/>
                <a:sym typeface="Arial"/>
              </a:rPr>
              <a:t>We can conclude that:</a:t>
            </a:r>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The larger the flight amount at a launch site, the greater the success rate at a launch site.</a:t>
            </a:r>
            <a:endParaRPr/>
          </a:p>
          <a:p>
            <a:pPr indent="-228600" lvl="0" marL="228600" marR="0" rtl="0" algn="l">
              <a:lnSpc>
                <a:spcPct val="100000"/>
              </a:lnSpc>
              <a:spcBef>
                <a:spcPts val="1400"/>
              </a:spcBef>
              <a:spcAft>
                <a:spcPts val="0"/>
              </a:spcAft>
              <a:buClr>
                <a:schemeClr val="dk1"/>
              </a:buClr>
              <a:buSzPts val="2200"/>
              <a:buFont typeface="Arial"/>
              <a:buChar char="•"/>
            </a:pPr>
            <a:r>
              <a:rPr lang="en-US" sz="2200">
                <a:solidFill>
                  <a:schemeClr val="dk1"/>
                </a:solidFill>
                <a:latin typeface="Arial"/>
                <a:ea typeface="Arial"/>
                <a:cs typeface="Arial"/>
                <a:sym typeface="Arial"/>
              </a:rPr>
              <a:t>Launch success rate started to increase in 2013 till 2020.</a:t>
            </a:r>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Orbits </a:t>
            </a:r>
            <a:r>
              <a:rPr lang="en-US" sz="2200">
                <a:solidFill>
                  <a:schemeClr val="dk1"/>
                </a:solidFill>
                <a:latin typeface="Arial"/>
                <a:ea typeface="Arial"/>
                <a:cs typeface="Arial"/>
                <a:sym typeface="Arial"/>
              </a:rPr>
              <a:t>ES-L1, GEO, HEO, SSO, VLEO had the most success rate.</a:t>
            </a:r>
            <a:endParaRPr sz="2200">
              <a:solidFill>
                <a:srgbClr val="292929"/>
              </a:solidFill>
              <a:latin typeface="Arial"/>
              <a:ea typeface="Arial"/>
              <a:cs typeface="Arial"/>
              <a:sym typeface="Arial"/>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KSC LC-39A had the most successful launches of any sites.</a:t>
            </a:r>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The Decision tree classifier is the best machine learning algorithm for this task.</a:t>
            </a:r>
            <a:endParaRPr/>
          </a:p>
          <a:p>
            <a:pPr indent="-88900" lvl="0" marL="228600" marR="0" rtl="0" algn="l">
              <a:lnSpc>
                <a:spcPct val="100000"/>
              </a:lnSpc>
              <a:spcBef>
                <a:spcPts val="1400"/>
              </a:spcBef>
              <a:spcAft>
                <a:spcPts val="0"/>
              </a:spcAft>
              <a:buClr>
                <a:schemeClr val="dk1"/>
              </a:buClr>
              <a:buSzPts val="2200"/>
              <a:buFont typeface="Arial"/>
              <a:buNone/>
            </a:pPr>
            <a:r>
              <a:t/>
            </a:r>
            <a:endParaRPr sz="2200">
              <a:solidFill>
                <a:srgbClr val="292929"/>
              </a:solidFill>
              <a:latin typeface="Arial"/>
              <a:ea typeface="Arial"/>
              <a:cs typeface="Arial"/>
              <a:sym typeface="Arial"/>
            </a:endParaRPr>
          </a:p>
        </p:txBody>
      </p:sp>
      <p:sp>
        <p:nvSpPr>
          <p:cNvPr id="471" name="Google Shape;471;p59"/>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Conclusions</a:t>
            </a:r>
            <a:endParaRPr sz="4000">
              <a:solidFill>
                <a:srgbClr val="0B49CB"/>
              </a:solidFill>
              <a:latin typeface="IBM Plex Mono SemiBold"/>
              <a:ea typeface="IBM Plex Mono SemiBold"/>
              <a:cs typeface="IBM Plex Mono SemiBold"/>
              <a:sym typeface="IBM Plex Mono SemiBold"/>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75" name="Shape 475"/>
        <p:cNvGrpSpPr/>
        <p:nvPr/>
      </p:nvGrpSpPr>
      <p:grpSpPr>
        <a:xfrm>
          <a:off x="0" y="0"/>
          <a:ext cx="0" cy="0"/>
          <a:chOff x="0" y="0"/>
          <a:chExt cx="0" cy="0"/>
        </a:xfrm>
      </p:grpSpPr>
    </p:spTree>
  </p:cSld>
  <p:clrMapOvr>
    <a:masterClrMapping/>
  </p:clrMapOvr>
  <p:transition spd="slow">
    <p:push/>
  </p:transition>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3" name="Shape 113"/>
        <p:cNvGrpSpPr/>
        <p:nvPr/>
      </p:nvGrpSpPr>
      <p:grpSpPr>
        <a:xfrm>
          <a:off x="0" y="0"/>
          <a:ext cx="0" cy="0"/>
          <a:chOff x="0" y="0"/>
          <a:chExt cx="0" cy="0"/>
        </a:xfrm>
      </p:grpSpPr>
      <p:sp>
        <p:nvSpPr>
          <p:cNvPr id="114" name="Google Shape;114;p19"/>
          <p:cNvSpPr txBox="1"/>
          <p:nvPr>
            <p:ph idx="12" type="sldNum"/>
          </p:nvPr>
        </p:nvSpPr>
        <p:spPr>
          <a:xfrm>
            <a:off x="94488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9" name="Shape 119"/>
        <p:cNvGrpSpPr/>
        <p:nvPr/>
      </p:nvGrpSpPr>
      <p:grpSpPr>
        <a:xfrm>
          <a:off x="0" y="0"/>
          <a:ext cx="0" cy="0"/>
          <a:chOff x="0" y="0"/>
          <a:chExt cx="0" cy="0"/>
        </a:xfrm>
      </p:grpSpPr>
      <p:sp>
        <p:nvSpPr>
          <p:cNvPr id="120" name="Google Shape;120;p20"/>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21" name="Google Shape;121;p20"/>
          <p:cNvSpPr txBox="1"/>
          <p:nvPr/>
        </p:nvSpPr>
        <p:spPr>
          <a:xfrm>
            <a:off x="770011" y="1580808"/>
            <a:ext cx="10104817" cy="5211877"/>
          </a:xfrm>
          <a:prstGeom prst="rect">
            <a:avLst/>
          </a:prstGeom>
          <a:noFill/>
          <a:ln>
            <a:noFill/>
          </a:ln>
        </p:spPr>
        <p:txBody>
          <a:bodyPr anchorCtr="0" anchor="t" bIns="45700" lIns="91425" spcFirstLastPara="1" rIns="91425" wrap="square" tIns="45700">
            <a:normAutofit fontScale="25000" lnSpcReduction="20000"/>
          </a:bodyPr>
          <a:lstStyle/>
          <a:p>
            <a:pPr indent="0" lvl="0" marL="0" marR="0" rtl="0" algn="l">
              <a:lnSpc>
                <a:spcPct val="120000"/>
              </a:lnSpc>
              <a:spcBef>
                <a:spcPts val="0"/>
              </a:spcBef>
              <a:spcAft>
                <a:spcPts val="0"/>
              </a:spcAft>
              <a:buClr>
                <a:srgbClr val="0B49CB"/>
              </a:buClr>
              <a:buSzPct val="100000"/>
              <a:buFont typeface="Arial"/>
              <a:buNone/>
            </a:pPr>
            <a:r>
              <a:rPr lang="en-US" sz="8800">
                <a:solidFill>
                  <a:srgbClr val="0B49CB"/>
                </a:solidFill>
                <a:latin typeface="Arial"/>
                <a:ea typeface="Arial"/>
                <a:cs typeface="Arial"/>
                <a:sym typeface="Arial"/>
              </a:rPr>
              <a:t>Executive Summary</a:t>
            </a:r>
            <a:endParaRPr/>
          </a:p>
          <a:p>
            <a:pPr indent="-228600" lvl="0" marL="228600" marR="0" rtl="0" algn="l">
              <a:lnSpc>
                <a:spcPct val="120000"/>
              </a:lnSpc>
              <a:spcBef>
                <a:spcPts val="1400"/>
              </a:spcBef>
              <a:spcAft>
                <a:spcPts val="0"/>
              </a:spcAft>
              <a:buClr>
                <a:srgbClr val="292929"/>
              </a:buClr>
              <a:buSzPct val="100000"/>
              <a:buFont typeface="Arial"/>
              <a:buChar char="•"/>
            </a:pPr>
            <a:r>
              <a:rPr lang="en-US" sz="8800">
                <a:solidFill>
                  <a:srgbClr val="292929"/>
                </a:solidFill>
                <a:latin typeface="Arial"/>
                <a:ea typeface="Arial"/>
                <a:cs typeface="Arial"/>
                <a:sym typeface="Arial"/>
              </a:rPr>
              <a:t>Data collection methodology:</a:t>
            </a:r>
            <a:endParaRPr/>
          </a:p>
          <a:p>
            <a:pPr indent="-228600" lvl="1" marL="685800" marR="0" rtl="0" algn="l">
              <a:lnSpc>
                <a:spcPct val="120000"/>
              </a:lnSpc>
              <a:spcBef>
                <a:spcPts val="1400"/>
              </a:spcBef>
              <a:spcAft>
                <a:spcPts val="0"/>
              </a:spcAft>
              <a:buClr>
                <a:srgbClr val="757070"/>
              </a:buClr>
              <a:buSzPct val="100000"/>
              <a:buFont typeface="Arial"/>
              <a:buChar char="•"/>
            </a:pPr>
            <a:r>
              <a:rPr b="0" i="0" lang="en-US" sz="7600" u="none" cap="none" strike="noStrike">
                <a:solidFill>
                  <a:srgbClr val="757070"/>
                </a:solidFill>
                <a:latin typeface="Arial"/>
                <a:ea typeface="Arial"/>
                <a:cs typeface="Arial"/>
                <a:sym typeface="Arial"/>
              </a:rPr>
              <a:t>Data was collected using SpaceX API and web scraping from Wikipedia. </a:t>
            </a:r>
            <a:endParaRPr/>
          </a:p>
          <a:p>
            <a:pPr indent="-228600" lvl="0" marL="228600" marR="0" rtl="0" algn="l">
              <a:lnSpc>
                <a:spcPct val="120000"/>
              </a:lnSpc>
              <a:spcBef>
                <a:spcPts val="1400"/>
              </a:spcBef>
              <a:spcAft>
                <a:spcPts val="0"/>
              </a:spcAft>
              <a:buClr>
                <a:srgbClr val="292929"/>
              </a:buClr>
              <a:buSzPct val="100000"/>
              <a:buFont typeface="Arial"/>
              <a:buChar char="•"/>
            </a:pPr>
            <a:r>
              <a:rPr lang="en-US" sz="8800">
                <a:solidFill>
                  <a:srgbClr val="292929"/>
                </a:solidFill>
                <a:latin typeface="Arial"/>
                <a:ea typeface="Arial"/>
                <a:cs typeface="Arial"/>
                <a:sym typeface="Arial"/>
              </a:rPr>
              <a:t>Perform data wrangling</a:t>
            </a:r>
            <a:endParaRPr/>
          </a:p>
          <a:p>
            <a:pPr indent="-228600" lvl="1" marL="685800" marR="0" rtl="0" algn="l">
              <a:lnSpc>
                <a:spcPct val="120000"/>
              </a:lnSpc>
              <a:spcBef>
                <a:spcPts val="1400"/>
              </a:spcBef>
              <a:spcAft>
                <a:spcPts val="0"/>
              </a:spcAft>
              <a:buClr>
                <a:srgbClr val="757070"/>
              </a:buClr>
              <a:buSzPct val="100000"/>
              <a:buFont typeface="Arial"/>
              <a:buChar char="•"/>
            </a:pPr>
            <a:r>
              <a:rPr b="0" i="0" lang="en-US" sz="7600" u="none" cap="none" strike="noStrike">
                <a:solidFill>
                  <a:srgbClr val="757070"/>
                </a:solidFill>
                <a:latin typeface="Arial"/>
                <a:ea typeface="Arial"/>
                <a:cs typeface="Arial"/>
                <a:sym typeface="Arial"/>
              </a:rPr>
              <a:t>One-hot encoding was applied to categorical features</a:t>
            </a:r>
            <a:endParaRPr/>
          </a:p>
          <a:p>
            <a:pPr indent="-228600" lvl="0" marL="228600" marR="0" rtl="0" algn="l">
              <a:lnSpc>
                <a:spcPct val="120000"/>
              </a:lnSpc>
              <a:spcBef>
                <a:spcPts val="1400"/>
              </a:spcBef>
              <a:spcAft>
                <a:spcPts val="0"/>
              </a:spcAft>
              <a:buClr>
                <a:srgbClr val="292929"/>
              </a:buClr>
              <a:buSzPct val="100000"/>
              <a:buFont typeface="Arial"/>
              <a:buChar char="•"/>
            </a:pPr>
            <a:r>
              <a:rPr lang="en-US" sz="8800">
                <a:solidFill>
                  <a:srgbClr val="292929"/>
                </a:solidFill>
                <a:latin typeface="Arial"/>
                <a:ea typeface="Arial"/>
                <a:cs typeface="Arial"/>
                <a:sym typeface="Arial"/>
              </a:rPr>
              <a:t>Perform exploratory data analysis (EDA) using visualization and SQL</a:t>
            </a:r>
            <a:endParaRPr/>
          </a:p>
          <a:p>
            <a:pPr indent="-228600" lvl="0" marL="228600" marR="0" rtl="0" algn="l">
              <a:lnSpc>
                <a:spcPct val="120000"/>
              </a:lnSpc>
              <a:spcBef>
                <a:spcPts val="1400"/>
              </a:spcBef>
              <a:spcAft>
                <a:spcPts val="0"/>
              </a:spcAft>
              <a:buClr>
                <a:srgbClr val="292929"/>
              </a:buClr>
              <a:buSzPct val="100000"/>
              <a:buFont typeface="Arial"/>
              <a:buChar char="•"/>
            </a:pPr>
            <a:r>
              <a:rPr lang="en-US" sz="8800">
                <a:solidFill>
                  <a:srgbClr val="292929"/>
                </a:solidFill>
                <a:latin typeface="Arial"/>
                <a:ea typeface="Arial"/>
                <a:cs typeface="Arial"/>
                <a:sym typeface="Arial"/>
              </a:rPr>
              <a:t>Perform interactive visual analytics using Folium and Plotly Dash</a:t>
            </a:r>
            <a:endParaRPr/>
          </a:p>
          <a:p>
            <a:pPr indent="-228600" lvl="0" marL="228600" marR="0" rtl="0" algn="l">
              <a:lnSpc>
                <a:spcPct val="120000"/>
              </a:lnSpc>
              <a:spcBef>
                <a:spcPts val="1400"/>
              </a:spcBef>
              <a:spcAft>
                <a:spcPts val="0"/>
              </a:spcAft>
              <a:buClr>
                <a:srgbClr val="292929"/>
              </a:buClr>
              <a:buSzPct val="100000"/>
              <a:buFont typeface="Arial"/>
              <a:buChar char="•"/>
            </a:pPr>
            <a:r>
              <a:rPr lang="en-US" sz="8800">
                <a:solidFill>
                  <a:srgbClr val="292929"/>
                </a:solidFill>
                <a:latin typeface="Arial"/>
                <a:ea typeface="Arial"/>
                <a:cs typeface="Arial"/>
                <a:sym typeface="Arial"/>
              </a:rPr>
              <a:t>Perform predictive analysis using classification models</a:t>
            </a:r>
            <a:endParaRPr/>
          </a:p>
          <a:p>
            <a:pPr indent="-228600" lvl="1" marL="685800" marR="0" rtl="0" algn="l">
              <a:lnSpc>
                <a:spcPct val="120000"/>
              </a:lnSpc>
              <a:spcBef>
                <a:spcPts val="1400"/>
              </a:spcBef>
              <a:spcAft>
                <a:spcPts val="0"/>
              </a:spcAft>
              <a:buClr>
                <a:srgbClr val="757070"/>
              </a:buClr>
              <a:buSzPct val="100000"/>
              <a:buFont typeface="Arial"/>
              <a:buChar char="•"/>
            </a:pPr>
            <a:r>
              <a:rPr b="0" i="0" lang="en-US" sz="7600" u="none" cap="none" strike="noStrike">
                <a:solidFill>
                  <a:srgbClr val="757070"/>
                </a:solidFill>
                <a:latin typeface="Arial"/>
                <a:ea typeface="Arial"/>
                <a:cs typeface="Arial"/>
                <a:sym typeface="Arial"/>
              </a:rPr>
              <a:t>How to build, tune, evaluate classification models</a:t>
            </a:r>
            <a:endParaRPr/>
          </a:p>
          <a:p>
            <a:pPr indent="-88900" lvl="0" marL="228600" marR="0" rtl="0" algn="l">
              <a:lnSpc>
                <a:spcPct val="120000"/>
              </a:lnSpc>
              <a:spcBef>
                <a:spcPts val="1400"/>
              </a:spcBef>
              <a:spcAft>
                <a:spcPts val="0"/>
              </a:spcAft>
              <a:buClr>
                <a:srgbClr val="0070C0"/>
              </a:buClr>
              <a:buSzPct val="100000"/>
              <a:buFont typeface="Arial"/>
              <a:buNone/>
            </a:pPr>
            <a:r>
              <a:t/>
            </a:r>
            <a:endParaRPr sz="8800">
              <a:solidFill>
                <a:srgbClr val="292929"/>
              </a:solidFill>
              <a:latin typeface="Arial"/>
              <a:ea typeface="Arial"/>
              <a:cs typeface="Arial"/>
              <a:sym typeface="Arial"/>
            </a:endParaRPr>
          </a:p>
          <a:p>
            <a:pPr indent="-193675" lvl="0" marL="228600" marR="0" rtl="0" algn="l">
              <a:lnSpc>
                <a:spcPct val="100000"/>
              </a:lnSpc>
              <a:spcBef>
                <a:spcPts val="1400"/>
              </a:spcBef>
              <a:spcAft>
                <a:spcPts val="0"/>
              </a:spcAft>
              <a:buClr>
                <a:srgbClr val="0070C0"/>
              </a:buClr>
              <a:buSzPct val="100000"/>
              <a:buFont typeface="Arial"/>
              <a:buNone/>
            </a:pPr>
            <a:r>
              <a:t/>
            </a:r>
            <a:endParaRPr sz="2200">
              <a:solidFill>
                <a:srgbClr val="292929"/>
              </a:solidFill>
              <a:latin typeface="Arial"/>
              <a:ea typeface="Arial"/>
              <a:cs typeface="Arial"/>
              <a:sym typeface="Arial"/>
            </a:endParaRPr>
          </a:p>
          <a:p>
            <a:pPr indent="-193675" lvl="0" marL="228600" marR="0" rtl="0" algn="l">
              <a:lnSpc>
                <a:spcPct val="100000"/>
              </a:lnSpc>
              <a:spcBef>
                <a:spcPts val="1400"/>
              </a:spcBef>
              <a:spcAft>
                <a:spcPts val="0"/>
              </a:spcAft>
              <a:buClr>
                <a:srgbClr val="0070C0"/>
              </a:buClr>
              <a:buSzPct val="100000"/>
              <a:buFont typeface="Arial"/>
              <a:buNone/>
            </a:pPr>
            <a:r>
              <a:t/>
            </a:r>
            <a:endParaRPr sz="2200">
              <a:solidFill>
                <a:srgbClr val="292929"/>
              </a:solidFill>
              <a:latin typeface="Arial"/>
              <a:ea typeface="Arial"/>
              <a:cs typeface="Arial"/>
              <a:sym typeface="Arial"/>
            </a:endParaRPr>
          </a:p>
          <a:p>
            <a:pPr indent="-193675" lvl="0" marL="228600" marR="0" rtl="0" algn="l">
              <a:lnSpc>
                <a:spcPct val="100000"/>
              </a:lnSpc>
              <a:spcBef>
                <a:spcPts val="1400"/>
              </a:spcBef>
              <a:spcAft>
                <a:spcPts val="0"/>
              </a:spcAft>
              <a:buClr>
                <a:srgbClr val="0070C0"/>
              </a:buClr>
              <a:buSzPct val="100000"/>
              <a:buFont typeface="Arial"/>
              <a:buNone/>
            </a:pPr>
            <a:r>
              <a:t/>
            </a:r>
            <a:endParaRPr sz="2200">
              <a:solidFill>
                <a:srgbClr val="292929"/>
              </a:solidFill>
              <a:latin typeface="Arial"/>
              <a:ea typeface="Arial"/>
              <a:cs typeface="Arial"/>
              <a:sym typeface="Arial"/>
            </a:endParaRPr>
          </a:p>
          <a:p>
            <a:pPr indent="-193675" lvl="0" marL="228600" marR="0" rtl="0" algn="l">
              <a:lnSpc>
                <a:spcPct val="100000"/>
              </a:lnSpc>
              <a:spcBef>
                <a:spcPts val="1400"/>
              </a:spcBef>
              <a:spcAft>
                <a:spcPts val="0"/>
              </a:spcAft>
              <a:buClr>
                <a:srgbClr val="0070C0"/>
              </a:buClr>
              <a:buSzPct val="100000"/>
              <a:buFont typeface="Arial"/>
              <a:buNone/>
            </a:pPr>
            <a:r>
              <a:t/>
            </a:r>
            <a:endParaRPr sz="2200">
              <a:solidFill>
                <a:srgbClr val="292929"/>
              </a:solidFill>
              <a:latin typeface="Arial"/>
              <a:ea typeface="Arial"/>
              <a:cs typeface="Arial"/>
              <a:sym typeface="Arial"/>
            </a:endParaRPr>
          </a:p>
        </p:txBody>
      </p:sp>
      <p:sp>
        <p:nvSpPr>
          <p:cNvPr id="122" name="Google Shape;122;p20"/>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Methodology</a:t>
            </a:r>
            <a:endParaRPr sz="4000">
              <a:solidFill>
                <a:srgbClr val="0B49CB"/>
              </a:solidFill>
              <a:latin typeface="IBM Plex Mono SemiBold"/>
              <a:ea typeface="IBM Plex Mono SemiBold"/>
              <a:cs typeface="IBM Plex Mono SemiBold"/>
              <a:sym typeface="IBM Plex Mono SemiBo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6" name="Shape 126"/>
        <p:cNvGrpSpPr/>
        <p:nvPr/>
      </p:nvGrpSpPr>
      <p:grpSpPr>
        <a:xfrm>
          <a:off x="0" y="0"/>
          <a:ext cx="0" cy="0"/>
          <a:chOff x="0" y="0"/>
          <a:chExt cx="0" cy="0"/>
        </a:xfrm>
      </p:grpSpPr>
      <p:sp>
        <p:nvSpPr>
          <p:cNvPr id="127" name="Google Shape;127;p21"/>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28" name="Google Shape;128;p21"/>
          <p:cNvSpPr txBox="1"/>
          <p:nvPr>
            <p:ph idx="1" type="body"/>
          </p:nvPr>
        </p:nvSpPr>
        <p:spPr>
          <a:xfrm>
            <a:off x="770011" y="1403131"/>
            <a:ext cx="10218555" cy="4773832"/>
          </a:xfrm>
          <a:prstGeom prst="rect">
            <a:avLst/>
          </a:prstGeom>
          <a:noFill/>
          <a:ln>
            <a:noFill/>
          </a:ln>
        </p:spPr>
        <p:txBody>
          <a:bodyPr anchorCtr="0" anchor="t" bIns="45700" lIns="91425" spcFirstLastPara="1" rIns="91425" wrap="square" tIns="45700">
            <a:noAutofit/>
          </a:bodyPr>
          <a:lstStyle/>
          <a:p>
            <a:pPr indent="-228600" lvl="0" marL="228600" marR="0" rtl="0" algn="just">
              <a:lnSpc>
                <a:spcPct val="100000"/>
              </a:lnSpc>
              <a:spcBef>
                <a:spcPts val="0"/>
              </a:spcBef>
              <a:spcAft>
                <a:spcPts val="0"/>
              </a:spcAft>
              <a:buClr>
                <a:srgbClr val="292929"/>
              </a:buClr>
              <a:buSzPts val="2200"/>
              <a:buFont typeface="Arial"/>
              <a:buChar char="•"/>
            </a:pPr>
            <a:r>
              <a:rPr b="0" i="0" lang="en-US" sz="2200" u="none" cap="none" strike="noStrike">
                <a:solidFill>
                  <a:srgbClr val="292929"/>
                </a:solidFill>
                <a:latin typeface="Arial"/>
                <a:ea typeface="Arial"/>
                <a:cs typeface="Arial"/>
                <a:sym typeface="Arial"/>
              </a:rPr>
              <a:t>The data was collected using various methods</a:t>
            </a:r>
            <a:endParaRPr/>
          </a:p>
          <a:p>
            <a:pPr indent="-228600" lvl="1" marL="685800" marR="0" rtl="0" algn="just">
              <a:lnSpc>
                <a:spcPct val="100000"/>
              </a:lnSpc>
              <a:spcBef>
                <a:spcPts val="1400"/>
              </a:spcBef>
              <a:spcAft>
                <a:spcPts val="0"/>
              </a:spcAft>
              <a:buClr>
                <a:srgbClr val="292929"/>
              </a:buClr>
              <a:buSzPts val="1900"/>
              <a:buFont typeface="Arial"/>
              <a:buChar char="-"/>
            </a:pPr>
            <a:r>
              <a:rPr b="0" i="0" lang="en-US" sz="1900" u="none" cap="none" strike="noStrike">
                <a:solidFill>
                  <a:srgbClr val="292929"/>
                </a:solidFill>
                <a:latin typeface="Arial"/>
                <a:ea typeface="Arial"/>
                <a:cs typeface="Arial"/>
                <a:sym typeface="Arial"/>
              </a:rPr>
              <a:t>Data collection was done using get request to the SpaceX API.</a:t>
            </a:r>
            <a:endParaRPr/>
          </a:p>
          <a:p>
            <a:pPr indent="-228600" lvl="1" marL="685800" marR="0" rtl="0" algn="just">
              <a:lnSpc>
                <a:spcPct val="100000"/>
              </a:lnSpc>
              <a:spcBef>
                <a:spcPts val="1400"/>
              </a:spcBef>
              <a:spcAft>
                <a:spcPts val="0"/>
              </a:spcAft>
              <a:buClr>
                <a:srgbClr val="292929"/>
              </a:buClr>
              <a:buSzPts val="1900"/>
              <a:buFont typeface="Arial"/>
              <a:buChar char="-"/>
            </a:pPr>
            <a:r>
              <a:rPr b="0" i="0" lang="en-US" sz="1900" u="none" cap="none" strike="noStrike">
                <a:solidFill>
                  <a:srgbClr val="292929"/>
                </a:solidFill>
                <a:latin typeface="Arial"/>
                <a:ea typeface="Arial"/>
                <a:cs typeface="Arial"/>
                <a:sym typeface="Arial"/>
              </a:rPr>
              <a:t>Next, we decoded the response content as a Json using .json() function call and turn it into a pandas dataframe using .json_normalize().</a:t>
            </a:r>
            <a:endParaRPr/>
          </a:p>
          <a:p>
            <a:pPr indent="-228600" lvl="1" marL="685800" marR="0" rtl="0" algn="just">
              <a:lnSpc>
                <a:spcPct val="100000"/>
              </a:lnSpc>
              <a:spcBef>
                <a:spcPts val="1400"/>
              </a:spcBef>
              <a:spcAft>
                <a:spcPts val="0"/>
              </a:spcAft>
              <a:buClr>
                <a:srgbClr val="292929"/>
              </a:buClr>
              <a:buSzPts val="1900"/>
              <a:buFont typeface="Arial"/>
              <a:buChar char="-"/>
            </a:pPr>
            <a:r>
              <a:rPr b="0" i="0" lang="en-US" sz="1900" u="none" cap="none" strike="noStrike">
                <a:solidFill>
                  <a:srgbClr val="292929"/>
                </a:solidFill>
                <a:latin typeface="Arial"/>
                <a:ea typeface="Arial"/>
                <a:cs typeface="Arial"/>
                <a:sym typeface="Arial"/>
              </a:rPr>
              <a:t>We then cleaned the data, checked for missing values and fill in missing values where necessary.</a:t>
            </a:r>
            <a:endParaRPr/>
          </a:p>
          <a:p>
            <a:pPr indent="-228600" lvl="1" marL="685800" marR="0" rtl="0" algn="just">
              <a:lnSpc>
                <a:spcPct val="100000"/>
              </a:lnSpc>
              <a:spcBef>
                <a:spcPts val="1400"/>
              </a:spcBef>
              <a:spcAft>
                <a:spcPts val="0"/>
              </a:spcAft>
              <a:buClr>
                <a:srgbClr val="292929"/>
              </a:buClr>
              <a:buSzPts val="1900"/>
              <a:buFont typeface="Arial"/>
              <a:buChar char="-"/>
            </a:pPr>
            <a:r>
              <a:rPr b="0" i="0" lang="en-US" sz="1900" u="none" cap="none" strike="noStrike">
                <a:solidFill>
                  <a:srgbClr val="292929"/>
                </a:solidFill>
                <a:latin typeface="Arial"/>
                <a:ea typeface="Arial"/>
                <a:cs typeface="Arial"/>
                <a:sym typeface="Arial"/>
              </a:rPr>
              <a:t>In addition, we performed web scraping from Wikipedia for Falcon 9 launch records with BeautifulSoup. </a:t>
            </a:r>
            <a:endParaRPr/>
          </a:p>
          <a:p>
            <a:pPr indent="-228600" lvl="1" marL="685800" marR="0" rtl="0" algn="just">
              <a:lnSpc>
                <a:spcPct val="100000"/>
              </a:lnSpc>
              <a:spcBef>
                <a:spcPts val="1400"/>
              </a:spcBef>
              <a:spcAft>
                <a:spcPts val="0"/>
              </a:spcAft>
              <a:buClr>
                <a:srgbClr val="292929"/>
              </a:buClr>
              <a:buSzPts val="1900"/>
              <a:buFont typeface="Arial"/>
              <a:buChar char="-"/>
            </a:pPr>
            <a:r>
              <a:rPr b="0" i="0" lang="en-US" sz="1900" u="none" cap="none" strike="noStrike">
                <a:solidFill>
                  <a:srgbClr val="292929"/>
                </a:solidFill>
                <a:latin typeface="Arial"/>
                <a:ea typeface="Arial"/>
                <a:cs typeface="Arial"/>
                <a:sym typeface="Arial"/>
              </a:rPr>
              <a:t>The objective was to extract the launch records as HTML table, parse the table and convert it to a pandas dataframe for future analysis.</a:t>
            </a:r>
            <a:endParaRPr/>
          </a:p>
          <a:p>
            <a:pPr indent="-114300" lvl="1" marL="685800" marR="0" rtl="0" algn="l">
              <a:lnSpc>
                <a:spcPct val="100000"/>
              </a:lnSpc>
              <a:spcBef>
                <a:spcPts val="1400"/>
              </a:spcBef>
              <a:spcAft>
                <a:spcPts val="0"/>
              </a:spcAft>
              <a:buClr>
                <a:schemeClr val="dk1"/>
              </a:buClr>
              <a:buSzPts val="1800"/>
              <a:buFont typeface="Arial"/>
              <a:buNone/>
            </a:pPr>
            <a:r>
              <a:t/>
            </a:r>
            <a:endParaRPr b="0" i="0" sz="1800" u="none" cap="none" strike="noStrike">
              <a:solidFill>
                <a:srgbClr val="292929"/>
              </a:solidFill>
              <a:latin typeface="Arial"/>
              <a:ea typeface="Arial"/>
              <a:cs typeface="Arial"/>
              <a:sym typeface="Arial"/>
            </a:endParaRPr>
          </a:p>
          <a:p>
            <a:pPr indent="0" lvl="0" marL="0" marR="0" rtl="0" algn="l">
              <a:lnSpc>
                <a:spcPct val="90000"/>
              </a:lnSpc>
              <a:spcBef>
                <a:spcPts val="1000"/>
              </a:spcBef>
              <a:spcAft>
                <a:spcPts val="0"/>
              </a:spcAft>
              <a:buClr>
                <a:schemeClr val="dk1"/>
              </a:buClr>
              <a:buSzPts val="2800"/>
              <a:buFont typeface="Arial"/>
              <a:buNone/>
            </a:pPr>
            <a:r>
              <a:t/>
            </a:r>
            <a:endParaRPr b="0" i="0" sz="2800" u="none" cap="none" strike="noStrike">
              <a:solidFill>
                <a:schemeClr val="dk1"/>
              </a:solidFill>
              <a:latin typeface="Calibri"/>
              <a:ea typeface="Calibri"/>
              <a:cs typeface="Calibri"/>
              <a:sym typeface="Calibri"/>
            </a:endParaRPr>
          </a:p>
        </p:txBody>
      </p:sp>
      <p:sp>
        <p:nvSpPr>
          <p:cNvPr id="129" name="Google Shape;129;p21"/>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Data Collection</a:t>
            </a:r>
            <a:endParaRPr sz="4000">
              <a:solidFill>
                <a:srgbClr val="0B49CB"/>
              </a:solidFill>
              <a:latin typeface="IBM Plex Mono SemiBold"/>
              <a:ea typeface="IBM Plex Mono SemiBold"/>
              <a:cs typeface="IBM Plex Mono SemiBold"/>
              <a:sym typeface="IBM Plex Mono SemiBo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33" name="Shape 133"/>
        <p:cNvGrpSpPr/>
        <p:nvPr/>
      </p:nvGrpSpPr>
      <p:grpSpPr>
        <a:xfrm>
          <a:off x="0" y="0"/>
          <a:ext cx="0" cy="0"/>
          <a:chOff x="0" y="0"/>
          <a:chExt cx="0" cy="0"/>
        </a:xfrm>
      </p:grpSpPr>
      <p:sp>
        <p:nvSpPr>
          <p:cNvPr id="134" name="Google Shape;134;p22"/>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35" name="Google Shape;135;p22"/>
          <p:cNvSpPr txBox="1"/>
          <p:nvPr>
            <p:ph idx="1" type="body"/>
          </p:nvPr>
        </p:nvSpPr>
        <p:spPr>
          <a:xfrm>
            <a:off x="820738" y="1800225"/>
            <a:ext cx="4640263" cy="4225925"/>
          </a:xfrm>
          <a:prstGeom prst="rect">
            <a:avLst/>
          </a:prstGeom>
          <a:noFill/>
          <a:ln>
            <a:noFill/>
          </a:ln>
        </p:spPr>
        <p:txBody>
          <a:bodyPr anchorCtr="0" anchor="t" bIns="45700" lIns="91425" spcFirstLastPara="1" rIns="91425" wrap="square" tIns="45700">
            <a:normAutofit/>
          </a:bodyPr>
          <a:lstStyle/>
          <a:p>
            <a:pPr indent="-228600" lvl="0" marL="228600" marR="0" rtl="0" algn="l">
              <a:lnSpc>
                <a:spcPct val="100000"/>
              </a:lnSpc>
              <a:spcBef>
                <a:spcPts val="0"/>
              </a:spcBef>
              <a:spcAft>
                <a:spcPts val="0"/>
              </a:spcAft>
              <a:buClr>
                <a:srgbClr val="292929"/>
              </a:buClr>
              <a:buSzPts val="2200"/>
              <a:buFont typeface="Arial"/>
              <a:buChar char="•"/>
            </a:pPr>
            <a:r>
              <a:rPr b="0" i="0" lang="en-US" sz="2200" u="none" cap="none" strike="noStrike">
                <a:solidFill>
                  <a:srgbClr val="292929"/>
                </a:solidFill>
                <a:latin typeface="Arial"/>
                <a:ea typeface="Arial"/>
                <a:cs typeface="Arial"/>
                <a:sym typeface="Arial"/>
              </a:rPr>
              <a:t>We used the get request to the SpaceX API to collect data, clean the requested data and did some basic data wrangling and formatting.</a:t>
            </a:r>
            <a:endParaRPr b="0" i="0" sz="2200" u="none" cap="none" strike="noStrike">
              <a:solidFill>
                <a:srgbClr val="292929"/>
              </a:solidFill>
              <a:latin typeface="Arial"/>
              <a:ea typeface="Arial"/>
              <a:cs typeface="Arial"/>
              <a:sym typeface="Arial"/>
            </a:endParaRPr>
          </a:p>
          <a:p>
            <a:pPr indent="-228600" lvl="0" marL="228600" marR="0" rtl="0" algn="l">
              <a:lnSpc>
                <a:spcPct val="100000"/>
              </a:lnSpc>
              <a:spcBef>
                <a:spcPts val="1400"/>
              </a:spcBef>
              <a:spcAft>
                <a:spcPts val="0"/>
              </a:spcAft>
              <a:buClr>
                <a:srgbClr val="292929"/>
              </a:buClr>
              <a:buSzPts val="2200"/>
              <a:buFont typeface="Arial"/>
              <a:buChar char="•"/>
            </a:pPr>
            <a:r>
              <a:rPr b="0" i="0" lang="en-US" sz="2200" u="none" cap="none" strike="noStrike">
                <a:solidFill>
                  <a:srgbClr val="292929"/>
                </a:solidFill>
                <a:latin typeface="Arial"/>
                <a:ea typeface="Arial"/>
                <a:cs typeface="Arial"/>
                <a:sym typeface="Arial"/>
              </a:rPr>
              <a:t>The link to the notebook is </a:t>
            </a:r>
            <a:r>
              <a:rPr lang="en-US" sz="2200">
                <a:solidFill>
                  <a:srgbClr val="1C7DDB"/>
                </a:solidFill>
              </a:rPr>
              <a:t>https://github.com/askpritamsarkar/SpaceX-Capstone-Project/blob/main/Data%20Collection%20API.ipynb</a:t>
            </a:r>
            <a:endParaRPr sz="2800">
              <a:solidFill>
                <a:schemeClr val="dk1"/>
              </a:solidFill>
              <a:latin typeface="Calibri"/>
              <a:ea typeface="Calibri"/>
              <a:cs typeface="Calibri"/>
              <a:sym typeface="Calibri"/>
            </a:endParaRPr>
          </a:p>
        </p:txBody>
      </p:sp>
      <p:sp>
        <p:nvSpPr>
          <p:cNvPr id="136" name="Google Shape;136;p22"/>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Data Collection – SpaceX API</a:t>
            </a:r>
            <a:endParaRPr/>
          </a:p>
        </p:txBody>
      </p:sp>
      <p:pic>
        <p:nvPicPr>
          <p:cNvPr id="137" name="Google Shape;137;p22"/>
          <p:cNvPicPr preferRelativeResize="0"/>
          <p:nvPr/>
        </p:nvPicPr>
        <p:blipFill rotWithShape="1">
          <a:blip r:embed="rId4">
            <a:alphaModFix/>
          </a:blip>
          <a:srcRect b="0" l="0" r="0" t="0"/>
          <a:stretch/>
        </p:blipFill>
        <p:spPr>
          <a:xfrm>
            <a:off x="6518511" y="1499088"/>
            <a:ext cx="4861273" cy="4527062"/>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1" name="Shape 141"/>
        <p:cNvGrpSpPr/>
        <p:nvPr/>
      </p:nvGrpSpPr>
      <p:grpSpPr>
        <a:xfrm>
          <a:off x="0" y="0"/>
          <a:ext cx="0" cy="0"/>
          <a:chOff x="0" y="0"/>
          <a:chExt cx="0" cy="0"/>
        </a:xfrm>
      </p:grpSpPr>
      <p:sp>
        <p:nvSpPr>
          <p:cNvPr id="142" name="Google Shape;142;p23"/>
          <p:cNvSpPr txBox="1"/>
          <p:nvPr>
            <p:ph idx="12" type="sldNum"/>
          </p:nvPr>
        </p:nvSpPr>
        <p:spPr>
          <a:xfrm>
            <a:off x="8714772" y="6025573"/>
            <a:ext cx="2743200" cy="401638"/>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43" name="Google Shape;143;p23"/>
          <p:cNvSpPr txBox="1"/>
          <p:nvPr>
            <p:ph idx="1" type="body"/>
          </p:nvPr>
        </p:nvSpPr>
        <p:spPr>
          <a:xfrm>
            <a:off x="820738" y="1477108"/>
            <a:ext cx="4655614" cy="4689842"/>
          </a:xfrm>
          <a:prstGeom prst="rect">
            <a:avLst/>
          </a:prstGeom>
          <a:noFill/>
          <a:ln>
            <a:noFill/>
          </a:ln>
        </p:spPr>
        <p:txBody>
          <a:bodyPr anchorCtr="0" anchor="t" bIns="45700" lIns="91425" spcFirstLastPara="1" rIns="91425" wrap="square" tIns="45700">
            <a:noAutofit/>
          </a:bodyPr>
          <a:lstStyle/>
          <a:p>
            <a:pPr indent="-228600" lvl="0" marL="228600" marR="0" rtl="0" algn="l">
              <a:lnSpc>
                <a:spcPct val="100000"/>
              </a:lnSpc>
              <a:spcBef>
                <a:spcPts val="0"/>
              </a:spcBef>
              <a:spcAft>
                <a:spcPts val="0"/>
              </a:spcAft>
              <a:buClr>
                <a:srgbClr val="292929"/>
              </a:buClr>
              <a:buSzPts val="2200"/>
              <a:buFont typeface="Arial"/>
              <a:buChar char="•"/>
            </a:pPr>
            <a:r>
              <a:rPr lang="en-US" sz="2200">
                <a:solidFill>
                  <a:srgbClr val="292929"/>
                </a:solidFill>
                <a:latin typeface="Arial"/>
                <a:ea typeface="Arial"/>
                <a:cs typeface="Arial"/>
                <a:sym typeface="Arial"/>
              </a:rPr>
              <a:t>We applied web scrapping to webscrap Falcon 9 launch records with BeautifulSoup </a:t>
            </a:r>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We parsed the table and converted it into a pandas dataframe.</a:t>
            </a:r>
            <a:endParaRPr sz="2200">
              <a:solidFill>
                <a:srgbClr val="292929"/>
              </a:solidFill>
              <a:latin typeface="Arial"/>
              <a:ea typeface="Arial"/>
              <a:cs typeface="Arial"/>
              <a:sym typeface="Arial"/>
            </a:endParaRPr>
          </a:p>
          <a:p>
            <a:pPr indent="-228600" lvl="0" marL="228600" marR="0" rtl="0" algn="l">
              <a:lnSpc>
                <a:spcPct val="100000"/>
              </a:lnSpc>
              <a:spcBef>
                <a:spcPts val="1400"/>
              </a:spcBef>
              <a:spcAft>
                <a:spcPts val="0"/>
              </a:spcAft>
              <a:buClr>
                <a:srgbClr val="292929"/>
              </a:buClr>
              <a:buSzPts val="2200"/>
              <a:buFont typeface="Arial"/>
              <a:buChar char="•"/>
            </a:pPr>
            <a:r>
              <a:rPr lang="en-US" sz="2200">
                <a:solidFill>
                  <a:srgbClr val="292929"/>
                </a:solidFill>
                <a:latin typeface="Arial"/>
                <a:ea typeface="Arial"/>
                <a:cs typeface="Arial"/>
                <a:sym typeface="Arial"/>
              </a:rPr>
              <a:t>The link to the notebook is </a:t>
            </a:r>
            <a:r>
              <a:rPr lang="en-US" sz="2200">
                <a:solidFill>
                  <a:srgbClr val="1C7DDB"/>
                </a:solidFill>
              </a:rPr>
              <a:t>https://github.com/askpritamsarkar/SpaceX-Capstone-Project/blob/main/Data%20Collection%20with%20Web%20Scraping.ipynb</a:t>
            </a:r>
            <a:endParaRPr sz="2200">
              <a:solidFill>
                <a:srgbClr val="292929"/>
              </a:solidFill>
              <a:latin typeface="Arial"/>
              <a:ea typeface="Arial"/>
              <a:cs typeface="Arial"/>
              <a:sym typeface="Arial"/>
            </a:endParaRPr>
          </a:p>
        </p:txBody>
      </p:sp>
      <p:sp>
        <p:nvSpPr>
          <p:cNvPr id="144" name="Google Shape;144;p23"/>
          <p:cNvSpPr txBox="1"/>
          <p:nvPr/>
        </p:nvSpPr>
        <p:spPr>
          <a:xfrm>
            <a:off x="770011" y="5386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05493"/>
              </a:buClr>
              <a:buSzPct val="100000"/>
              <a:buFont typeface="IBM Plex Mono SemiBold"/>
              <a:buNone/>
            </a:pPr>
            <a:r>
              <a:t/>
            </a:r>
            <a:endParaRPr sz="4000">
              <a:solidFill>
                <a:srgbClr val="1C7DDB"/>
              </a:solidFill>
              <a:latin typeface="Arial"/>
              <a:ea typeface="Arial"/>
              <a:cs typeface="Arial"/>
              <a:sym typeface="Arial"/>
            </a:endParaRPr>
          </a:p>
        </p:txBody>
      </p:sp>
      <p:sp>
        <p:nvSpPr>
          <p:cNvPr id="145" name="Google Shape;145;p23"/>
          <p:cNvSpPr txBox="1"/>
          <p:nvPr/>
        </p:nvSpPr>
        <p:spPr>
          <a:xfrm>
            <a:off x="922411" y="691050"/>
            <a:ext cx="10515600" cy="549049"/>
          </a:xfrm>
          <a:prstGeom prst="rect">
            <a:avLst/>
          </a:prstGeom>
          <a:noFill/>
          <a:ln>
            <a:noFill/>
          </a:ln>
        </p:spPr>
        <p:txBody>
          <a:bodyPr anchorCtr="0" anchor="ctr" bIns="45700" lIns="91425" spcFirstLastPara="1" rIns="91425" wrap="square" tIns="45700">
            <a:normAutofit fontScale="92500" lnSpcReduction="20000"/>
          </a:bodyPr>
          <a:lstStyle/>
          <a:p>
            <a:pPr indent="0" lvl="0" marL="0" marR="0" rtl="0" algn="l">
              <a:lnSpc>
                <a:spcPct val="90000"/>
              </a:lnSpc>
              <a:spcBef>
                <a:spcPts val="0"/>
              </a:spcBef>
              <a:spcAft>
                <a:spcPts val="0"/>
              </a:spcAft>
              <a:buClr>
                <a:srgbClr val="0B49CB"/>
              </a:buClr>
              <a:buSzPct val="100000"/>
              <a:buFont typeface="Arial"/>
              <a:buNone/>
            </a:pPr>
            <a:r>
              <a:rPr lang="en-US" sz="4000">
                <a:solidFill>
                  <a:srgbClr val="0B49CB"/>
                </a:solidFill>
                <a:latin typeface="Arial"/>
                <a:ea typeface="Arial"/>
                <a:cs typeface="Arial"/>
                <a:sym typeface="Arial"/>
              </a:rPr>
              <a:t>Data Collection - Scraping</a:t>
            </a:r>
            <a:endParaRPr sz="4000">
              <a:solidFill>
                <a:srgbClr val="0B49CB"/>
              </a:solidFill>
              <a:latin typeface="IBM Plex Mono SemiBold"/>
              <a:ea typeface="IBM Plex Mono SemiBold"/>
              <a:cs typeface="IBM Plex Mono SemiBold"/>
              <a:sym typeface="IBM Plex Mono SemiBold"/>
            </a:endParaRPr>
          </a:p>
        </p:txBody>
      </p:sp>
      <p:sp>
        <p:nvSpPr>
          <p:cNvPr id="146" name="Google Shape;146;p23"/>
          <p:cNvSpPr txBox="1"/>
          <p:nvPr/>
        </p:nvSpPr>
        <p:spPr>
          <a:xfrm>
            <a:off x="5910262" y="1477108"/>
            <a:ext cx="4556797" cy="4689842"/>
          </a:xfrm>
          <a:prstGeom prst="rect">
            <a:avLst/>
          </a:prstGeom>
          <a:noFill/>
          <a:ln cap="flat" cmpd="sng" w="9525">
            <a:solidFill>
              <a:srgbClr val="0B49CB"/>
            </a:solidFill>
            <a:prstDash val="dash"/>
            <a:round/>
            <a:headEnd len="sm" w="sm" type="none"/>
            <a:tailEnd len="sm" w="sm" type="none"/>
          </a:ln>
        </p:spPr>
        <p:txBody>
          <a:bodyPr anchorCtr="0" anchor="t" bIns="45700" lIns="91425" spcFirstLastPara="1" rIns="91425" wrap="square" tIns="45700">
            <a:normAutofit/>
          </a:bodyPr>
          <a:lstStyle/>
          <a:p>
            <a:pPr indent="0" lvl="0" marL="0" marR="0" rtl="0" algn="l">
              <a:lnSpc>
                <a:spcPct val="90000"/>
              </a:lnSpc>
              <a:spcBef>
                <a:spcPts val="0"/>
              </a:spcBef>
              <a:spcAft>
                <a:spcPts val="0"/>
              </a:spcAft>
              <a:buClr>
                <a:schemeClr val="dk1"/>
              </a:buClr>
              <a:buSzPts val="2200"/>
              <a:buFont typeface="Arial"/>
              <a:buNone/>
            </a:pPr>
            <a:r>
              <a:t/>
            </a:r>
            <a:endParaRPr sz="2200">
              <a:solidFill>
                <a:srgbClr val="1C7DDB"/>
              </a:solidFill>
              <a:latin typeface="Arial"/>
              <a:ea typeface="Arial"/>
              <a:cs typeface="Arial"/>
              <a:sym typeface="Arial"/>
            </a:endParaRPr>
          </a:p>
          <a:p>
            <a:pPr indent="0" lvl="0" marL="0" marR="0" rtl="0" algn="l">
              <a:lnSpc>
                <a:spcPct val="90000"/>
              </a:lnSpc>
              <a:spcBef>
                <a:spcPts val="1000"/>
              </a:spcBef>
              <a:spcAft>
                <a:spcPts val="0"/>
              </a:spcAft>
              <a:buClr>
                <a:schemeClr val="dk1"/>
              </a:buClr>
              <a:buSzPts val="2200"/>
              <a:buFont typeface="Arial"/>
              <a:buNone/>
            </a:pPr>
            <a:r>
              <a:t/>
            </a:r>
            <a:endParaRPr sz="2200">
              <a:solidFill>
                <a:srgbClr val="1C7DDB"/>
              </a:solidFill>
              <a:latin typeface="Arial"/>
              <a:ea typeface="Arial"/>
              <a:cs typeface="Arial"/>
              <a:sym typeface="Arial"/>
            </a:endParaRPr>
          </a:p>
          <a:p>
            <a:pPr indent="0" lvl="0" marL="0" marR="0" rtl="0" algn="l">
              <a:lnSpc>
                <a:spcPct val="90000"/>
              </a:lnSpc>
              <a:spcBef>
                <a:spcPts val="1000"/>
              </a:spcBef>
              <a:spcAft>
                <a:spcPts val="0"/>
              </a:spcAft>
              <a:buClr>
                <a:schemeClr val="dk1"/>
              </a:buClr>
              <a:buSzPts val="2200"/>
              <a:buFont typeface="Arial"/>
              <a:buNone/>
            </a:pPr>
            <a:r>
              <a:t/>
            </a:r>
            <a:endParaRPr sz="2200">
              <a:solidFill>
                <a:srgbClr val="1C7DDB"/>
              </a:solidFill>
              <a:latin typeface="Arial"/>
              <a:ea typeface="Arial"/>
              <a:cs typeface="Arial"/>
              <a:sym typeface="Arial"/>
            </a:endParaRPr>
          </a:p>
          <a:p>
            <a:pPr indent="0" lvl="0" marL="0" marR="0" rtl="0" algn="l">
              <a:lnSpc>
                <a:spcPct val="90000"/>
              </a:lnSpc>
              <a:spcBef>
                <a:spcPts val="1000"/>
              </a:spcBef>
              <a:spcAft>
                <a:spcPts val="0"/>
              </a:spcAft>
              <a:buClr>
                <a:schemeClr val="dk1"/>
              </a:buClr>
              <a:buSzPts val="2200"/>
              <a:buFont typeface="Arial"/>
              <a:buNone/>
            </a:pPr>
            <a:r>
              <a:t/>
            </a:r>
            <a:endParaRPr sz="2200">
              <a:solidFill>
                <a:srgbClr val="1C7DDB"/>
              </a:solidFill>
              <a:latin typeface="Arial"/>
              <a:ea typeface="Arial"/>
              <a:cs typeface="Arial"/>
              <a:sym typeface="Arial"/>
            </a:endParaRPr>
          </a:p>
        </p:txBody>
      </p:sp>
      <p:pic>
        <p:nvPicPr>
          <p:cNvPr id="147" name="Google Shape;147;p23"/>
          <p:cNvPicPr preferRelativeResize="0"/>
          <p:nvPr/>
        </p:nvPicPr>
        <p:blipFill rotWithShape="1">
          <a:blip r:embed="rId4">
            <a:alphaModFix/>
          </a:blip>
          <a:srcRect b="0" l="0" r="0" t="0"/>
          <a:stretch/>
        </p:blipFill>
        <p:spPr>
          <a:xfrm>
            <a:off x="5910262" y="1447559"/>
            <a:ext cx="4655614" cy="4778833"/>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Custom Design">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